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8" r:id="rId4"/>
    <p:sldId id="260" r:id="rId5"/>
    <p:sldId id="262" r:id="rId6"/>
    <p:sldId id="264" r:id="rId7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6"/>
  </p:normalViewPr>
  <p:slideViewPr>
    <p:cSldViewPr>
      <p:cViewPr varScale="1">
        <p:scale>
          <a:sx n="104" d="100"/>
          <a:sy n="104" d="100"/>
        </p:scale>
        <p:origin x="178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D3A5-26FE-4A7D-8F40-C0B778069D3B}" type="datetimeFigureOut">
              <a:rPr lang="nl-BE" smtClean="0"/>
              <a:pPr/>
              <a:t>8/04/20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54365-ED35-44EE-98E5-0F9F2D508D4E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D3A5-26FE-4A7D-8F40-C0B778069D3B}" type="datetimeFigureOut">
              <a:rPr lang="nl-BE" smtClean="0"/>
              <a:pPr/>
              <a:t>8/04/20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54365-ED35-44EE-98E5-0F9F2D508D4E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D3A5-26FE-4A7D-8F40-C0B778069D3B}" type="datetimeFigureOut">
              <a:rPr lang="nl-BE" smtClean="0"/>
              <a:pPr/>
              <a:t>8/04/20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54365-ED35-44EE-98E5-0F9F2D508D4E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D3A5-26FE-4A7D-8F40-C0B778069D3B}" type="datetimeFigureOut">
              <a:rPr lang="nl-BE" smtClean="0"/>
              <a:pPr/>
              <a:t>8/04/20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54365-ED35-44EE-98E5-0F9F2D508D4E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D3A5-26FE-4A7D-8F40-C0B778069D3B}" type="datetimeFigureOut">
              <a:rPr lang="nl-BE" smtClean="0"/>
              <a:pPr/>
              <a:t>8/04/20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54365-ED35-44EE-98E5-0F9F2D508D4E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D3A5-26FE-4A7D-8F40-C0B778069D3B}" type="datetimeFigureOut">
              <a:rPr lang="nl-BE" smtClean="0"/>
              <a:pPr/>
              <a:t>8/04/20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54365-ED35-44EE-98E5-0F9F2D508D4E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D3A5-26FE-4A7D-8F40-C0B778069D3B}" type="datetimeFigureOut">
              <a:rPr lang="nl-BE" smtClean="0"/>
              <a:pPr/>
              <a:t>8/04/20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54365-ED35-44EE-98E5-0F9F2D508D4E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D3A5-26FE-4A7D-8F40-C0B778069D3B}" type="datetimeFigureOut">
              <a:rPr lang="nl-BE" smtClean="0"/>
              <a:pPr/>
              <a:t>8/04/20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54365-ED35-44EE-98E5-0F9F2D508D4E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D3A5-26FE-4A7D-8F40-C0B778069D3B}" type="datetimeFigureOut">
              <a:rPr lang="nl-BE" smtClean="0"/>
              <a:pPr/>
              <a:t>8/04/20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54365-ED35-44EE-98E5-0F9F2D508D4E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D3A5-26FE-4A7D-8F40-C0B778069D3B}" type="datetimeFigureOut">
              <a:rPr lang="nl-BE" smtClean="0"/>
              <a:pPr/>
              <a:t>8/04/20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54365-ED35-44EE-98E5-0F9F2D508D4E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D3A5-26FE-4A7D-8F40-C0B778069D3B}" type="datetimeFigureOut">
              <a:rPr lang="nl-BE" smtClean="0"/>
              <a:pPr/>
              <a:t>8/04/20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54365-ED35-44EE-98E5-0F9F2D508D4E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8D3A5-26FE-4A7D-8F40-C0B778069D3B}" type="datetimeFigureOut">
              <a:rPr lang="nl-BE" smtClean="0"/>
              <a:pPr/>
              <a:t>8/04/20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54365-ED35-44EE-98E5-0F9F2D508D4E}" type="slidenum">
              <a:rPr lang="nl-BE" smtClean="0"/>
              <a:pPr/>
              <a:t>‹#›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827584" y="908720"/>
            <a:ext cx="8065591" cy="5615905"/>
            <a:chOff x="341" y="346"/>
            <a:chExt cx="5261" cy="3637"/>
          </a:xfrm>
        </p:grpSpPr>
        <p:pic>
          <p:nvPicPr>
            <p:cNvPr id="13316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3" y="346"/>
              <a:ext cx="4899" cy="3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317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1" y="1253"/>
              <a:ext cx="634" cy="2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318" name="Freeform 6"/>
            <p:cNvSpPr>
              <a:spLocks/>
            </p:cNvSpPr>
            <p:nvPr/>
          </p:nvSpPr>
          <p:spPr bwMode="auto">
            <a:xfrm>
              <a:off x="474" y="908"/>
              <a:ext cx="5062" cy="2873"/>
            </a:xfrm>
            <a:custGeom>
              <a:avLst/>
              <a:gdLst/>
              <a:ahLst/>
              <a:cxnLst>
                <a:cxn ang="0">
                  <a:pos x="27" y="1620"/>
                </a:cxn>
                <a:cxn ang="0">
                  <a:pos x="163" y="1775"/>
                </a:cxn>
                <a:cxn ang="0">
                  <a:pos x="217" y="2026"/>
                </a:cxn>
                <a:cxn ang="0">
                  <a:pos x="692" y="2182"/>
                </a:cxn>
                <a:cxn ang="0">
                  <a:pos x="1369" y="2263"/>
                </a:cxn>
                <a:cxn ang="0">
                  <a:pos x="1417" y="1755"/>
                </a:cxn>
                <a:cxn ang="0">
                  <a:pos x="1383" y="1335"/>
                </a:cxn>
                <a:cxn ang="0">
                  <a:pos x="1362" y="1037"/>
                </a:cxn>
                <a:cxn ang="0">
                  <a:pos x="1390" y="725"/>
                </a:cxn>
                <a:cxn ang="0">
                  <a:pos x="1498" y="569"/>
                </a:cxn>
                <a:cxn ang="0">
                  <a:pos x="1905" y="413"/>
                </a:cxn>
                <a:cxn ang="0">
                  <a:pos x="2630" y="298"/>
                </a:cxn>
                <a:cxn ang="0">
                  <a:pos x="2745" y="102"/>
                </a:cxn>
                <a:cxn ang="0">
                  <a:pos x="2989" y="230"/>
                </a:cxn>
                <a:cxn ang="0">
                  <a:pos x="3572" y="251"/>
                </a:cxn>
                <a:cxn ang="0">
                  <a:pos x="4120" y="230"/>
                </a:cxn>
                <a:cxn ang="0">
                  <a:pos x="4724" y="115"/>
                </a:cxn>
                <a:cxn ang="0">
                  <a:pos x="4839" y="0"/>
                </a:cxn>
                <a:cxn ang="0">
                  <a:pos x="4974" y="176"/>
                </a:cxn>
                <a:cxn ang="0">
                  <a:pos x="4879" y="244"/>
                </a:cxn>
                <a:cxn ang="0">
                  <a:pos x="4703" y="258"/>
                </a:cxn>
                <a:cxn ang="0">
                  <a:pos x="4561" y="359"/>
                </a:cxn>
                <a:cxn ang="0">
                  <a:pos x="4554" y="549"/>
                </a:cxn>
                <a:cxn ang="0">
                  <a:pos x="4520" y="718"/>
                </a:cxn>
                <a:cxn ang="0">
                  <a:pos x="4364" y="671"/>
                </a:cxn>
                <a:cxn ang="0">
                  <a:pos x="4385" y="806"/>
                </a:cxn>
                <a:cxn ang="0">
                  <a:pos x="4283" y="922"/>
                </a:cxn>
                <a:cxn ang="0">
                  <a:pos x="4236" y="996"/>
                </a:cxn>
                <a:cxn ang="0">
                  <a:pos x="4168" y="1145"/>
                </a:cxn>
                <a:cxn ang="0">
                  <a:pos x="4080" y="1443"/>
                </a:cxn>
                <a:cxn ang="0">
                  <a:pos x="3978" y="1477"/>
                </a:cxn>
                <a:cxn ang="0">
                  <a:pos x="3992" y="1599"/>
                </a:cxn>
                <a:cxn ang="0">
                  <a:pos x="4066" y="1660"/>
                </a:cxn>
                <a:cxn ang="0">
                  <a:pos x="4093" y="1809"/>
                </a:cxn>
                <a:cxn ang="0">
                  <a:pos x="4107" y="1897"/>
                </a:cxn>
                <a:cxn ang="0">
                  <a:pos x="3389" y="1891"/>
                </a:cxn>
                <a:cxn ang="0">
                  <a:pos x="2894" y="2053"/>
                </a:cxn>
                <a:cxn ang="0">
                  <a:pos x="2765" y="2426"/>
                </a:cxn>
                <a:cxn ang="0">
                  <a:pos x="2582" y="2616"/>
                </a:cxn>
                <a:cxn ang="0">
                  <a:pos x="2182" y="2799"/>
                </a:cxn>
                <a:cxn ang="0">
                  <a:pos x="1857" y="2717"/>
                </a:cxn>
                <a:cxn ang="0">
                  <a:pos x="1905" y="2507"/>
                </a:cxn>
                <a:cxn ang="0">
                  <a:pos x="1484" y="2507"/>
                </a:cxn>
                <a:cxn ang="0">
                  <a:pos x="1308" y="2480"/>
                </a:cxn>
                <a:cxn ang="0">
                  <a:pos x="1152" y="2765"/>
                </a:cxn>
                <a:cxn ang="0">
                  <a:pos x="1173" y="2528"/>
                </a:cxn>
                <a:cxn ang="0">
                  <a:pos x="969" y="2304"/>
                </a:cxn>
                <a:cxn ang="0">
                  <a:pos x="780" y="2263"/>
                </a:cxn>
                <a:cxn ang="0">
                  <a:pos x="454" y="2169"/>
                </a:cxn>
              </a:cxnLst>
              <a:rect l="0" t="0" r="r" b="b"/>
              <a:pathLst>
                <a:path w="5062" h="2873">
                  <a:moveTo>
                    <a:pt x="0" y="1593"/>
                  </a:moveTo>
                  <a:cubicBezTo>
                    <a:pt x="7" y="1595"/>
                    <a:pt x="16" y="1594"/>
                    <a:pt x="21" y="1599"/>
                  </a:cubicBezTo>
                  <a:cubicBezTo>
                    <a:pt x="26" y="1604"/>
                    <a:pt x="23" y="1614"/>
                    <a:pt x="27" y="1620"/>
                  </a:cubicBezTo>
                  <a:cubicBezTo>
                    <a:pt x="39" y="1641"/>
                    <a:pt x="53" y="1662"/>
                    <a:pt x="68" y="1681"/>
                  </a:cubicBezTo>
                  <a:cubicBezTo>
                    <a:pt x="90" y="1709"/>
                    <a:pt x="121" y="1716"/>
                    <a:pt x="149" y="1735"/>
                  </a:cubicBezTo>
                  <a:cubicBezTo>
                    <a:pt x="154" y="1748"/>
                    <a:pt x="158" y="1762"/>
                    <a:pt x="163" y="1775"/>
                  </a:cubicBezTo>
                  <a:cubicBezTo>
                    <a:pt x="165" y="1782"/>
                    <a:pt x="170" y="1796"/>
                    <a:pt x="170" y="1796"/>
                  </a:cubicBezTo>
                  <a:cubicBezTo>
                    <a:pt x="175" y="1851"/>
                    <a:pt x="178" y="1877"/>
                    <a:pt x="190" y="1925"/>
                  </a:cubicBezTo>
                  <a:cubicBezTo>
                    <a:pt x="197" y="1984"/>
                    <a:pt x="198" y="1983"/>
                    <a:pt x="217" y="2026"/>
                  </a:cubicBezTo>
                  <a:cubicBezTo>
                    <a:pt x="223" y="2040"/>
                    <a:pt x="229" y="2074"/>
                    <a:pt x="244" y="2087"/>
                  </a:cubicBezTo>
                  <a:cubicBezTo>
                    <a:pt x="281" y="2119"/>
                    <a:pt x="327" y="2139"/>
                    <a:pt x="373" y="2155"/>
                  </a:cubicBezTo>
                  <a:cubicBezTo>
                    <a:pt x="479" y="2141"/>
                    <a:pt x="590" y="2148"/>
                    <a:pt x="692" y="2182"/>
                  </a:cubicBezTo>
                  <a:cubicBezTo>
                    <a:pt x="860" y="2295"/>
                    <a:pt x="1108" y="2281"/>
                    <a:pt x="1301" y="2290"/>
                  </a:cubicBezTo>
                  <a:cubicBezTo>
                    <a:pt x="1321" y="2288"/>
                    <a:pt x="1343" y="2292"/>
                    <a:pt x="1362" y="2284"/>
                  </a:cubicBezTo>
                  <a:cubicBezTo>
                    <a:pt x="1369" y="2281"/>
                    <a:pt x="1366" y="2270"/>
                    <a:pt x="1369" y="2263"/>
                  </a:cubicBezTo>
                  <a:cubicBezTo>
                    <a:pt x="1373" y="2256"/>
                    <a:pt x="1379" y="2250"/>
                    <a:pt x="1383" y="2243"/>
                  </a:cubicBezTo>
                  <a:cubicBezTo>
                    <a:pt x="1403" y="2204"/>
                    <a:pt x="1415" y="2162"/>
                    <a:pt x="1430" y="2121"/>
                  </a:cubicBezTo>
                  <a:cubicBezTo>
                    <a:pt x="1432" y="2071"/>
                    <a:pt x="1465" y="1803"/>
                    <a:pt x="1417" y="1755"/>
                  </a:cubicBezTo>
                  <a:cubicBezTo>
                    <a:pt x="1406" y="1725"/>
                    <a:pt x="1387" y="1700"/>
                    <a:pt x="1369" y="1674"/>
                  </a:cubicBezTo>
                  <a:cubicBezTo>
                    <a:pt x="1346" y="1641"/>
                    <a:pt x="1348" y="1582"/>
                    <a:pt x="1342" y="1545"/>
                  </a:cubicBezTo>
                  <a:cubicBezTo>
                    <a:pt x="1348" y="1445"/>
                    <a:pt x="1353" y="1421"/>
                    <a:pt x="1383" y="1335"/>
                  </a:cubicBezTo>
                  <a:cubicBezTo>
                    <a:pt x="1392" y="1311"/>
                    <a:pt x="1395" y="1285"/>
                    <a:pt x="1403" y="1260"/>
                  </a:cubicBezTo>
                  <a:cubicBezTo>
                    <a:pt x="1407" y="1247"/>
                    <a:pt x="1417" y="1220"/>
                    <a:pt x="1417" y="1220"/>
                  </a:cubicBezTo>
                  <a:cubicBezTo>
                    <a:pt x="1410" y="1161"/>
                    <a:pt x="1397" y="1088"/>
                    <a:pt x="1362" y="1037"/>
                  </a:cubicBezTo>
                  <a:cubicBezTo>
                    <a:pt x="1360" y="1028"/>
                    <a:pt x="1359" y="1019"/>
                    <a:pt x="1356" y="1010"/>
                  </a:cubicBezTo>
                  <a:cubicBezTo>
                    <a:pt x="1352" y="996"/>
                    <a:pt x="1342" y="969"/>
                    <a:pt x="1342" y="969"/>
                  </a:cubicBezTo>
                  <a:cubicBezTo>
                    <a:pt x="1347" y="861"/>
                    <a:pt x="1335" y="804"/>
                    <a:pt x="1390" y="725"/>
                  </a:cubicBezTo>
                  <a:cubicBezTo>
                    <a:pt x="1411" y="658"/>
                    <a:pt x="1423" y="683"/>
                    <a:pt x="1464" y="630"/>
                  </a:cubicBezTo>
                  <a:cubicBezTo>
                    <a:pt x="1474" y="617"/>
                    <a:pt x="1486" y="605"/>
                    <a:pt x="1491" y="590"/>
                  </a:cubicBezTo>
                  <a:cubicBezTo>
                    <a:pt x="1493" y="583"/>
                    <a:pt x="1494" y="575"/>
                    <a:pt x="1498" y="569"/>
                  </a:cubicBezTo>
                  <a:cubicBezTo>
                    <a:pt x="1520" y="535"/>
                    <a:pt x="1549" y="502"/>
                    <a:pt x="1572" y="468"/>
                  </a:cubicBezTo>
                  <a:cubicBezTo>
                    <a:pt x="1584" y="450"/>
                    <a:pt x="1613" y="454"/>
                    <a:pt x="1633" y="447"/>
                  </a:cubicBezTo>
                  <a:cubicBezTo>
                    <a:pt x="1717" y="418"/>
                    <a:pt x="1821" y="417"/>
                    <a:pt x="1905" y="413"/>
                  </a:cubicBezTo>
                  <a:cubicBezTo>
                    <a:pt x="2018" y="393"/>
                    <a:pt x="2135" y="415"/>
                    <a:pt x="2250" y="407"/>
                  </a:cubicBezTo>
                  <a:cubicBezTo>
                    <a:pt x="2377" y="364"/>
                    <a:pt x="2390" y="365"/>
                    <a:pt x="2562" y="359"/>
                  </a:cubicBezTo>
                  <a:cubicBezTo>
                    <a:pt x="2613" y="346"/>
                    <a:pt x="2604" y="337"/>
                    <a:pt x="2630" y="298"/>
                  </a:cubicBezTo>
                  <a:cubicBezTo>
                    <a:pt x="2643" y="256"/>
                    <a:pt x="2653" y="233"/>
                    <a:pt x="2677" y="197"/>
                  </a:cubicBezTo>
                  <a:cubicBezTo>
                    <a:pt x="2686" y="183"/>
                    <a:pt x="2718" y="169"/>
                    <a:pt x="2718" y="169"/>
                  </a:cubicBezTo>
                  <a:cubicBezTo>
                    <a:pt x="2733" y="146"/>
                    <a:pt x="2738" y="128"/>
                    <a:pt x="2745" y="102"/>
                  </a:cubicBezTo>
                  <a:cubicBezTo>
                    <a:pt x="2775" y="132"/>
                    <a:pt x="2792" y="182"/>
                    <a:pt x="2840" y="190"/>
                  </a:cubicBezTo>
                  <a:cubicBezTo>
                    <a:pt x="2862" y="194"/>
                    <a:pt x="2885" y="195"/>
                    <a:pt x="2907" y="197"/>
                  </a:cubicBezTo>
                  <a:cubicBezTo>
                    <a:pt x="2935" y="205"/>
                    <a:pt x="2958" y="228"/>
                    <a:pt x="2989" y="230"/>
                  </a:cubicBezTo>
                  <a:cubicBezTo>
                    <a:pt x="3041" y="234"/>
                    <a:pt x="3093" y="235"/>
                    <a:pt x="3145" y="237"/>
                  </a:cubicBezTo>
                  <a:cubicBezTo>
                    <a:pt x="3223" y="257"/>
                    <a:pt x="3205" y="250"/>
                    <a:pt x="3328" y="244"/>
                  </a:cubicBezTo>
                  <a:cubicBezTo>
                    <a:pt x="3405" y="217"/>
                    <a:pt x="3572" y="251"/>
                    <a:pt x="3572" y="251"/>
                  </a:cubicBezTo>
                  <a:cubicBezTo>
                    <a:pt x="3612" y="249"/>
                    <a:pt x="3738" y="231"/>
                    <a:pt x="3802" y="244"/>
                  </a:cubicBezTo>
                  <a:cubicBezTo>
                    <a:pt x="3837" y="295"/>
                    <a:pt x="3918" y="262"/>
                    <a:pt x="3971" y="258"/>
                  </a:cubicBezTo>
                  <a:cubicBezTo>
                    <a:pt x="4020" y="242"/>
                    <a:pt x="4069" y="238"/>
                    <a:pt x="4120" y="230"/>
                  </a:cubicBezTo>
                  <a:cubicBezTo>
                    <a:pt x="4159" y="212"/>
                    <a:pt x="4201" y="209"/>
                    <a:pt x="4242" y="197"/>
                  </a:cubicBezTo>
                  <a:cubicBezTo>
                    <a:pt x="4293" y="163"/>
                    <a:pt x="4319" y="156"/>
                    <a:pt x="4378" y="149"/>
                  </a:cubicBezTo>
                  <a:cubicBezTo>
                    <a:pt x="4476" y="115"/>
                    <a:pt x="4633" y="118"/>
                    <a:pt x="4724" y="115"/>
                  </a:cubicBezTo>
                  <a:cubicBezTo>
                    <a:pt x="4747" y="100"/>
                    <a:pt x="4755" y="82"/>
                    <a:pt x="4778" y="68"/>
                  </a:cubicBezTo>
                  <a:cubicBezTo>
                    <a:pt x="4783" y="54"/>
                    <a:pt x="4786" y="37"/>
                    <a:pt x="4798" y="27"/>
                  </a:cubicBezTo>
                  <a:cubicBezTo>
                    <a:pt x="4810" y="16"/>
                    <a:pt x="4839" y="0"/>
                    <a:pt x="4839" y="0"/>
                  </a:cubicBezTo>
                  <a:cubicBezTo>
                    <a:pt x="4930" y="24"/>
                    <a:pt x="4867" y="19"/>
                    <a:pt x="5035" y="27"/>
                  </a:cubicBezTo>
                  <a:cubicBezTo>
                    <a:pt x="5049" y="69"/>
                    <a:pt x="5062" y="96"/>
                    <a:pt x="5008" y="115"/>
                  </a:cubicBezTo>
                  <a:cubicBezTo>
                    <a:pt x="4995" y="136"/>
                    <a:pt x="4982" y="153"/>
                    <a:pt x="4974" y="176"/>
                  </a:cubicBezTo>
                  <a:cubicBezTo>
                    <a:pt x="4970" y="219"/>
                    <a:pt x="4972" y="256"/>
                    <a:pt x="4947" y="291"/>
                  </a:cubicBezTo>
                  <a:cubicBezTo>
                    <a:pt x="4929" y="289"/>
                    <a:pt x="4908" y="295"/>
                    <a:pt x="4893" y="285"/>
                  </a:cubicBezTo>
                  <a:cubicBezTo>
                    <a:pt x="4881" y="277"/>
                    <a:pt x="4879" y="244"/>
                    <a:pt x="4879" y="244"/>
                  </a:cubicBezTo>
                  <a:cubicBezTo>
                    <a:pt x="4877" y="230"/>
                    <a:pt x="4886" y="207"/>
                    <a:pt x="4873" y="203"/>
                  </a:cubicBezTo>
                  <a:cubicBezTo>
                    <a:pt x="4813" y="187"/>
                    <a:pt x="4777" y="201"/>
                    <a:pt x="4730" y="217"/>
                  </a:cubicBezTo>
                  <a:cubicBezTo>
                    <a:pt x="4721" y="231"/>
                    <a:pt x="4712" y="244"/>
                    <a:pt x="4703" y="258"/>
                  </a:cubicBezTo>
                  <a:cubicBezTo>
                    <a:pt x="4699" y="264"/>
                    <a:pt x="4701" y="273"/>
                    <a:pt x="4696" y="278"/>
                  </a:cubicBezTo>
                  <a:cubicBezTo>
                    <a:pt x="4683" y="291"/>
                    <a:pt x="4628" y="296"/>
                    <a:pt x="4615" y="298"/>
                  </a:cubicBezTo>
                  <a:cubicBezTo>
                    <a:pt x="4572" y="313"/>
                    <a:pt x="4575" y="319"/>
                    <a:pt x="4561" y="359"/>
                  </a:cubicBezTo>
                  <a:cubicBezTo>
                    <a:pt x="4563" y="373"/>
                    <a:pt x="4564" y="387"/>
                    <a:pt x="4568" y="400"/>
                  </a:cubicBezTo>
                  <a:cubicBezTo>
                    <a:pt x="4579" y="434"/>
                    <a:pt x="4594" y="428"/>
                    <a:pt x="4554" y="454"/>
                  </a:cubicBezTo>
                  <a:cubicBezTo>
                    <a:pt x="4540" y="494"/>
                    <a:pt x="4542" y="481"/>
                    <a:pt x="4554" y="549"/>
                  </a:cubicBezTo>
                  <a:cubicBezTo>
                    <a:pt x="4557" y="563"/>
                    <a:pt x="4568" y="590"/>
                    <a:pt x="4568" y="590"/>
                  </a:cubicBezTo>
                  <a:cubicBezTo>
                    <a:pt x="4563" y="644"/>
                    <a:pt x="4554" y="686"/>
                    <a:pt x="4547" y="739"/>
                  </a:cubicBezTo>
                  <a:cubicBezTo>
                    <a:pt x="4538" y="732"/>
                    <a:pt x="4527" y="727"/>
                    <a:pt x="4520" y="718"/>
                  </a:cubicBezTo>
                  <a:cubicBezTo>
                    <a:pt x="4506" y="702"/>
                    <a:pt x="4521" y="691"/>
                    <a:pt x="4500" y="678"/>
                  </a:cubicBezTo>
                  <a:cubicBezTo>
                    <a:pt x="4488" y="670"/>
                    <a:pt x="4459" y="664"/>
                    <a:pt x="4459" y="664"/>
                  </a:cubicBezTo>
                  <a:cubicBezTo>
                    <a:pt x="4427" y="666"/>
                    <a:pt x="4395" y="663"/>
                    <a:pt x="4364" y="671"/>
                  </a:cubicBezTo>
                  <a:cubicBezTo>
                    <a:pt x="4357" y="673"/>
                    <a:pt x="4358" y="684"/>
                    <a:pt x="4358" y="691"/>
                  </a:cubicBezTo>
                  <a:cubicBezTo>
                    <a:pt x="4358" y="737"/>
                    <a:pt x="4364" y="746"/>
                    <a:pt x="4378" y="786"/>
                  </a:cubicBezTo>
                  <a:cubicBezTo>
                    <a:pt x="4380" y="793"/>
                    <a:pt x="4385" y="806"/>
                    <a:pt x="4385" y="806"/>
                  </a:cubicBezTo>
                  <a:cubicBezTo>
                    <a:pt x="4383" y="822"/>
                    <a:pt x="4387" y="840"/>
                    <a:pt x="4378" y="854"/>
                  </a:cubicBezTo>
                  <a:cubicBezTo>
                    <a:pt x="4369" y="868"/>
                    <a:pt x="4337" y="881"/>
                    <a:pt x="4337" y="881"/>
                  </a:cubicBezTo>
                  <a:cubicBezTo>
                    <a:pt x="4322" y="905"/>
                    <a:pt x="4309" y="913"/>
                    <a:pt x="4283" y="922"/>
                  </a:cubicBezTo>
                  <a:cubicBezTo>
                    <a:pt x="4279" y="929"/>
                    <a:pt x="4276" y="936"/>
                    <a:pt x="4270" y="942"/>
                  </a:cubicBezTo>
                  <a:cubicBezTo>
                    <a:pt x="4264" y="948"/>
                    <a:pt x="4254" y="950"/>
                    <a:pt x="4249" y="956"/>
                  </a:cubicBezTo>
                  <a:cubicBezTo>
                    <a:pt x="4247" y="959"/>
                    <a:pt x="4237" y="993"/>
                    <a:pt x="4236" y="996"/>
                  </a:cubicBezTo>
                  <a:cubicBezTo>
                    <a:pt x="4234" y="1034"/>
                    <a:pt x="4237" y="1074"/>
                    <a:pt x="4229" y="1111"/>
                  </a:cubicBezTo>
                  <a:cubicBezTo>
                    <a:pt x="4227" y="1118"/>
                    <a:pt x="4215" y="1115"/>
                    <a:pt x="4209" y="1118"/>
                  </a:cubicBezTo>
                  <a:cubicBezTo>
                    <a:pt x="4195" y="1126"/>
                    <a:pt x="4168" y="1145"/>
                    <a:pt x="4168" y="1145"/>
                  </a:cubicBezTo>
                  <a:cubicBezTo>
                    <a:pt x="4141" y="1223"/>
                    <a:pt x="4143" y="1273"/>
                    <a:pt x="4066" y="1321"/>
                  </a:cubicBezTo>
                  <a:cubicBezTo>
                    <a:pt x="4053" y="1359"/>
                    <a:pt x="4052" y="1360"/>
                    <a:pt x="4066" y="1403"/>
                  </a:cubicBezTo>
                  <a:cubicBezTo>
                    <a:pt x="4070" y="1416"/>
                    <a:pt x="4080" y="1443"/>
                    <a:pt x="4080" y="1443"/>
                  </a:cubicBezTo>
                  <a:cubicBezTo>
                    <a:pt x="4078" y="1457"/>
                    <a:pt x="4087" y="1484"/>
                    <a:pt x="4073" y="1484"/>
                  </a:cubicBezTo>
                  <a:cubicBezTo>
                    <a:pt x="4071" y="1484"/>
                    <a:pt x="4056" y="1434"/>
                    <a:pt x="4053" y="1423"/>
                  </a:cubicBezTo>
                  <a:cubicBezTo>
                    <a:pt x="4018" y="1432"/>
                    <a:pt x="4007" y="1455"/>
                    <a:pt x="3978" y="1477"/>
                  </a:cubicBezTo>
                  <a:cubicBezTo>
                    <a:pt x="3969" y="1491"/>
                    <a:pt x="3954" y="1502"/>
                    <a:pt x="3951" y="1518"/>
                  </a:cubicBezTo>
                  <a:cubicBezTo>
                    <a:pt x="3948" y="1538"/>
                    <a:pt x="3977" y="1564"/>
                    <a:pt x="3985" y="1579"/>
                  </a:cubicBezTo>
                  <a:cubicBezTo>
                    <a:pt x="3988" y="1585"/>
                    <a:pt x="3988" y="1593"/>
                    <a:pt x="3992" y="1599"/>
                  </a:cubicBezTo>
                  <a:cubicBezTo>
                    <a:pt x="3997" y="1605"/>
                    <a:pt x="4005" y="1608"/>
                    <a:pt x="4012" y="1613"/>
                  </a:cubicBezTo>
                  <a:cubicBezTo>
                    <a:pt x="4017" y="1620"/>
                    <a:pt x="4020" y="1628"/>
                    <a:pt x="4026" y="1633"/>
                  </a:cubicBezTo>
                  <a:cubicBezTo>
                    <a:pt x="4038" y="1644"/>
                    <a:pt x="4066" y="1660"/>
                    <a:pt x="4066" y="1660"/>
                  </a:cubicBezTo>
                  <a:cubicBezTo>
                    <a:pt x="4083" y="1686"/>
                    <a:pt x="4114" y="1697"/>
                    <a:pt x="4141" y="1714"/>
                  </a:cubicBezTo>
                  <a:cubicBezTo>
                    <a:pt x="4154" y="1735"/>
                    <a:pt x="4167" y="1752"/>
                    <a:pt x="4175" y="1775"/>
                  </a:cubicBezTo>
                  <a:cubicBezTo>
                    <a:pt x="4141" y="1786"/>
                    <a:pt x="4106" y="1771"/>
                    <a:pt x="4093" y="1809"/>
                  </a:cubicBezTo>
                  <a:cubicBezTo>
                    <a:pt x="4109" y="1857"/>
                    <a:pt x="4112" y="1836"/>
                    <a:pt x="4100" y="1870"/>
                  </a:cubicBezTo>
                  <a:cubicBezTo>
                    <a:pt x="4135" y="1882"/>
                    <a:pt x="4114" y="1873"/>
                    <a:pt x="4161" y="1904"/>
                  </a:cubicBezTo>
                  <a:cubicBezTo>
                    <a:pt x="4176" y="1914"/>
                    <a:pt x="4125" y="1899"/>
                    <a:pt x="4107" y="1897"/>
                  </a:cubicBezTo>
                  <a:cubicBezTo>
                    <a:pt x="3975" y="1857"/>
                    <a:pt x="3909" y="1845"/>
                    <a:pt x="3761" y="1836"/>
                  </a:cubicBezTo>
                  <a:cubicBezTo>
                    <a:pt x="3687" y="1838"/>
                    <a:pt x="3612" y="1839"/>
                    <a:pt x="3538" y="1843"/>
                  </a:cubicBezTo>
                  <a:cubicBezTo>
                    <a:pt x="3493" y="1846"/>
                    <a:pt x="3431" y="1876"/>
                    <a:pt x="3389" y="1891"/>
                  </a:cubicBezTo>
                  <a:cubicBezTo>
                    <a:pt x="3315" y="1917"/>
                    <a:pt x="3223" y="1942"/>
                    <a:pt x="3145" y="1952"/>
                  </a:cubicBezTo>
                  <a:cubicBezTo>
                    <a:pt x="3093" y="1966"/>
                    <a:pt x="3050" y="1973"/>
                    <a:pt x="2996" y="1979"/>
                  </a:cubicBezTo>
                  <a:cubicBezTo>
                    <a:pt x="2951" y="1990"/>
                    <a:pt x="2919" y="2015"/>
                    <a:pt x="2894" y="2053"/>
                  </a:cubicBezTo>
                  <a:cubicBezTo>
                    <a:pt x="2897" y="2078"/>
                    <a:pt x="2907" y="2103"/>
                    <a:pt x="2907" y="2128"/>
                  </a:cubicBezTo>
                  <a:cubicBezTo>
                    <a:pt x="2907" y="2175"/>
                    <a:pt x="2907" y="2223"/>
                    <a:pt x="2901" y="2270"/>
                  </a:cubicBezTo>
                  <a:cubicBezTo>
                    <a:pt x="2893" y="2339"/>
                    <a:pt x="2802" y="2378"/>
                    <a:pt x="2765" y="2426"/>
                  </a:cubicBezTo>
                  <a:cubicBezTo>
                    <a:pt x="2741" y="2457"/>
                    <a:pt x="2734" y="2480"/>
                    <a:pt x="2704" y="2501"/>
                  </a:cubicBezTo>
                  <a:cubicBezTo>
                    <a:pt x="2689" y="2524"/>
                    <a:pt x="2672" y="2532"/>
                    <a:pt x="2650" y="2548"/>
                  </a:cubicBezTo>
                  <a:cubicBezTo>
                    <a:pt x="2640" y="2578"/>
                    <a:pt x="2608" y="2598"/>
                    <a:pt x="2582" y="2616"/>
                  </a:cubicBezTo>
                  <a:cubicBezTo>
                    <a:pt x="2549" y="2666"/>
                    <a:pt x="2480" y="2686"/>
                    <a:pt x="2426" y="2704"/>
                  </a:cubicBezTo>
                  <a:cubicBezTo>
                    <a:pt x="2405" y="2711"/>
                    <a:pt x="2384" y="2728"/>
                    <a:pt x="2365" y="2738"/>
                  </a:cubicBezTo>
                  <a:cubicBezTo>
                    <a:pt x="2311" y="2766"/>
                    <a:pt x="2240" y="2780"/>
                    <a:pt x="2182" y="2799"/>
                  </a:cubicBezTo>
                  <a:cubicBezTo>
                    <a:pt x="2134" y="2815"/>
                    <a:pt x="2069" y="2816"/>
                    <a:pt x="2020" y="2826"/>
                  </a:cubicBezTo>
                  <a:cubicBezTo>
                    <a:pt x="1973" y="2836"/>
                    <a:pt x="1935" y="2858"/>
                    <a:pt x="1891" y="2873"/>
                  </a:cubicBezTo>
                  <a:cubicBezTo>
                    <a:pt x="1859" y="2828"/>
                    <a:pt x="1868" y="2770"/>
                    <a:pt x="1857" y="2717"/>
                  </a:cubicBezTo>
                  <a:cubicBezTo>
                    <a:pt x="1860" y="2690"/>
                    <a:pt x="1862" y="2644"/>
                    <a:pt x="1877" y="2616"/>
                  </a:cubicBezTo>
                  <a:cubicBezTo>
                    <a:pt x="1885" y="2602"/>
                    <a:pt x="1905" y="2575"/>
                    <a:pt x="1905" y="2575"/>
                  </a:cubicBezTo>
                  <a:cubicBezTo>
                    <a:pt x="1916" y="2538"/>
                    <a:pt x="1942" y="2533"/>
                    <a:pt x="1905" y="2507"/>
                  </a:cubicBezTo>
                  <a:cubicBezTo>
                    <a:pt x="1813" y="2519"/>
                    <a:pt x="1726" y="2541"/>
                    <a:pt x="1633" y="2548"/>
                  </a:cubicBezTo>
                  <a:cubicBezTo>
                    <a:pt x="1601" y="2571"/>
                    <a:pt x="1612" y="2596"/>
                    <a:pt x="1572" y="2609"/>
                  </a:cubicBezTo>
                  <a:cubicBezTo>
                    <a:pt x="1361" y="2591"/>
                    <a:pt x="1608" y="2639"/>
                    <a:pt x="1484" y="2507"/>
                  </a:cubicBezTo>
                  <a:cubicBezTo>
                    <a:pt x="1464" y="2486"/>
                    <a:pt x="1425" y="2503"/>
                    <a:pt x="1396" y="2501"/>
                  </a:cubicBezTo>
                  <a:cubicBezTo>
                    <a:pt x="1374" y="2493"/>
                    <a:pt x="1357" y="2480"/>
                    <a:pt x="1335" y="2473"/>
                  </a:cubicBezTo>
                  <a:cubicBezTo>
                    <a:pt x="1326" y="2475"/>
                    <a:pt x="1316" y="2476"/>
                    <a:pt x="1308" y="2480"/>
                  </a:cubicBezTo>
                  <a:cubicBezTo>
                    <a:pt x="1294" y="2487"/>
                    <a:pt x="1268" y="2507"/>
                    <a:pt x="1268" y="2507"/>
                  </a:cubicBezTo>
                  <a:cubicBezTo>
                    <a:pt x="1244" y="2544"/>
                    <a:pt x="1263" y="2577"/>
                    <a:pt x="1274" y="2616"/>
                  </a:cubicBezTo>
                  <a:cubicBezTo>
                    <a:pt x="1263" y="2692"/>
                    <a:pt x="1222" y="2742"/>
                    <a:pt x="1152" y="2765"/>
                  </a:cubicBezTo>
                  <a:cubicBezTo>
                    <a:pt x="1126" y="2747"/>
                    <a:pt x="1126" y="2735"/>
                    <a:pt x="1118" y="2704"/>
                  </a:cubicBezTo>
                  <a:cubicBezTo>
                    <a:pt x="1124" y="2653"/>
                    <a:pt x="1125" y="2637"/>
                    <a:pt x="1146" y="2595"/>
                  </a:cubicBezTo>
                  <a:cubicBezTo>
                    <a:pt x="1152" y="2567"/>
                    <a:pt x="1157" y="2551"/>
                    <a:pt x="1173" y="2528"/>
                  </a:cubicBezTo>
                  <a:cubicBezTo>
                    <a:pt x="1184" y="2476"/>
                    <a:pt x="1180" y="2423"/>
                    <a:pt x="1193" y="2372"/>
                  </a:cubicBezTo>
                  <a:cubicBezTo>
                    <a:pt x="1191" y="2352"/>
                    <a:pt x="1206" y="2317"/>
                    <a:pt x="1186" y="2311"/>
                  </a:cubicBezTo>
                  <a:cubicBezTo>
                    <a:pt x="1117" y="2290"/>
                    <a:pt x="1041" y="2310"/>
                    <a:pt x="969" y="2304"/>
                  </a:cubicBezTo>
                  <a:cubicBezTo>
                    <a:pt x="961" y="2303"/>
                    <a:pt x="956" y="2294"/>
                    <a:pt x="949" y="2290"/>
                  </a:cubicBezTo>
                  <a:cubicBezTo>
                    <a:pt x="915" y="2273"/>
                    <a:pt x="870" y="2265"/>
                    <a:pt x="834" y="2257"/>
                  </a:cubicBezTo>
                  <a:cubicBezTo>
                    <a:pt x="816" y="2259"/>
                    <a:pt x="798" y="2259"/>
                    <a:pt x="780" y="2263"/>
                  </a:cubicBezTo>
                  <a:cubicBezTo>
                    <a:pt x="766" y="2266"/>
                    <a:pt x="739" y="2277"/>
                    <a:pt x="739" y="2277"/>
                  </a:cubicBezTo>
                  <a:cubicBezTo>
                    <a:pt x="703" y="2272"/>
                    <a:pt x="650" y="2267"/>
                    <a:pt x="617" y="2250"/>
                  </a:cubicBezTo>
                  <a:cubicBezTo>
                    <a:pt x="566" y="2223"/>
                    <a:pt x="510" y="2185"/>
                    <a:pt x="454" y="2169"/>
                  </a:cubicBezTo>
                  <a:cubicBezTo>
                    <a:pt x="422" y="2179"/>
                    <a:pt x="366" y="2199"/>
                    <a:pt x="346" y="2162"/>
                  </a:cubicBezTo>
                </a:path>
              </a:pathLst>
            </a:custGeom>
            <a:noFill/>
            <a:ln w="44450" cap="flat">
              <a:solidFill>
                <a:srgbClr val="0000FF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nl-BE"/>
            </a:p>
          </p:txBody>
        </p:sp>
        <p:sp>
          <p:nvSpPr>
            <p:cNvPr id="13319" name="Freeform 7"/>
            <p:cNvSpPr>
              <a:spLocks/>
            </p:cNvSpPr>
            <p:nvPr/>
          </p:nvSpPr>
          <p:spPr bwMode="auto">
            <a:xfrm>
              <a:off x="3203" y="1807"/>
              <a:ext cx="322" cy="1073"/>
            </a:xfrm>
            <a:custGeom>
              <a:avLst/>
              <a:gdLst/>
              <a:ahLst/>
              <a:cxnLst>
                <a:cxn ang="0">
                  <a:pos x="165" y="9"/>
                </a:cxn>
                <a:cxn ang="0">
                  <a:pos x="117" y="90"/>
                </a:cxn>
                <a:cxn ang="0">
                  <a:pos x="50" y="104"/>
                </a:cxn>
                <a:cxn ang="0">
                  <a:pos x="16" y="260"/>
                </a:cxn>
                <a:cxn ang="0">
                  <a:pos x="2" y="300"/>
                </a:cxn>
                <a:cxn ang="0">
                  <a:pos x="9" y="341"/>
                </a:cxn>
                <a:cxn ang="0">
                  <a:pos x="50" y="355"/>
                </a:cxn>
                <a:cxn ang="0">
                  <a:pos x="77" y="416"/>
                </a:cxn>
                <a:cxn ang="0">
                  <a:pos x="84" y="436"/>
                </a:cxn>
                <a:cxn ang="0">
                  <a:pos x="90" y="544"/>
                </a:cxn>
                <a:cxn ang="0">
                  <a:pos x="104" y="585"/>
                </a:cxn>
                <a:cxn ang="0">
                  <a:pos x="151" y="829"/>
                </a:cxn>
                <a:cxn ang="0">
                  <a:pos x="267" y="829"/>
                </a:cxn>
                <a:cxn ang="0">
                  <a:pos x="260" y="849"/>
                </a:cxn>
                <a:cxn ang="0">
                  <a:pos x="226" y="876"/>
                </a:cxn>
                <a:cxn ang="0">
                  <a:pos x="246" y="958"/>
                </a:cxn>
                <a:cxn ang="0">
                  <a:pos x="307" y="1026"/>
                </a:cxn>
                <a:cxn ang="0">
                  <a:pos x="321" y="1073"/>
                </a:cxn>
              </a:cxnLst>
              <a:rect l="0" t="0" r="r" b="b"/>
              <a:pathLst>
                <a:path w="322" h="1073">
                  <a:moveTo>
                    <a:pt x="165" y="9"/>
                  </a:moveTo>
                  <a:cubicBezTo>
                    <a:pt x="87" y="36"/>
                    <a:pt x="150" y="0"/>
                    <a:pt x="117" y="90"/>
                  </a:cubicBezTo>
                  <a:cubicBezTo>
                    <a:pt x="115" y="96"/>
                    <a:pt x="64" y="102"/>
                    <a:pt x="50" y="104"/>
                  </a:cubicBezTo>
                  <a:cubicBezTo>
                    <a:pt x="7" y="166"/>
                    <a:pt x="31" y="152"/>
                    <a:pt x="16" y="260"/>
                  </a:cubicBezTo>
                  <a:cubicBezTo>
                    <a:pt x="14" y="274"/>
                    <a:pt x="2" y="300"/>
                    <a:pt x="2" y="300"/>
                  </a:cubicBezTo>
                  <a:cubicBezTo>
                    <a:pt x="4" y="314"/>
                    <a:pt x="0" y="331"/>
                    <a:pt x="9" y="341"/>
                  </a:cubicBezTo>
                  <a:cubicBezTo>
                    <a:pt x="18" y="352"/>
                    <a:pt x="50" y="355"/>
                    <a:pt x="50" y="355"/>
                  </a:cubicBezTo>
                  <a:cubicBezTo>
                    <a:pt x="71" y="387"/>
                    <a:pt x="60" y="367"/>
                    <a:pt x="77" y="416"/>
                  </a:cubicBezTo>
                  <a:cubicBezTo>
                    <a:pt x="79" y="423"/>
                    <a:pt x="84" y="436"/>
                    <a:pt x="84" y="436"/>
                  </a:cubicBezTo>
                  <a:cubicBezTo>
                    <a:pt x="86" y="472"/>
                    <a:pt x="85" y="508"/>
                    <a:pt x="90" y="544"/>
                  </a:cubicBezTo>
                  <a:cubicBezTo>
                    <a:pt x="92" y="558"/>
                    <a:pt x="104" y="585"/>
                    <a:pt x="104" y="585"/>
                  </a:cubicBezTo>
                  <a:cubicBezTo>
                    <a:pt x="100" y="654"/>
                    <a:pt x="61" y="797"/>
                    <a:pt x="151" y="829"/>
                  </a:cubicBezTo>
                  <a:cubicBezTo>
                    <a:pt x="191" y="822"/>
                    <a:pt x="226" y="813"/>
                    <a:pt x="267" y="829"/>
                  </a:cubicBezTo>
                  <a:cubicBezTo>
                    <a:pt x="274" y="832"/>
                    <a:pt x="263" y="843"/>
                    <a:pt x="260" y="849"/>
                  </a:cubicBezTo>
                  <a:cubicBezTo>
                    <a:pt x="247" y="874"/>
                    <a:pt x="250" y="869"/>
                    <a:pt x="226" y="876"/>
                  </a:cubicBezTo>
                  <a:cubicBezTo>
                    <a:pt x="215" y="910"/>
                    <a:pt x="215" y="937"/>
                    <a:pt x="246" y="958"/>
                  </a:cubicBezTo>
                  <a:cubicBezTo>
                    <a:pt x="267" y="989"/>
                    <a:pt x="273" y="1014"/>
                    <a:pt x="307" y="1026"/>
                  </a:cubicBezTo>
                  <a:cubicBezTo>
                    <a:pt x="322" y="1068"/>
                    <a:pt x="321" y="1052"/>
                    <a:pt x="321" y="1073"/>
                  </a:cubicBezTo>
                </a:path>
              </a:pathLst>
            </a:custGeom>
            <a:noFill/>
            <a:ln w="44450" cap="flat">
              <a:solidFill>
                <a:srgbClr val="0000FF"/>
              </a:solidFill>
              <a:prstDash val="sysDot"/>
              <a:round/>
              <a:headEnd type="triangle" w="lg" len="sm"/>
              <a:tailEnd/>
            </a:ln>
            <a:effectLst/>
          </p:spPr>
          <p:txBody>
            <a:bodyPr/>
            <a:lstStyle/>
            <a:p>
              <a:endParaRPr lang="nl-BE"/>
            </a:p>
          </p:txBody>
        </p:sp>
        <p:sp>
          <p:nvSpPr>
            <p:cNvPr id="13320" name="Oval 8"/>
            <p:cNvSpPr>
              <a:spLocks noChangeArrowheads="1"/>
            </p:cNvSpPr>
            <p:nvPr/>
          </p:nvSpPr>
          <p:spPr bwMode="auto">
            <a:xfrm rot="16200000">
              <a:off x="3333" y="1843"/>
              <a:ext cx="363" cy="272"/>
            </a:xfrm>
            <a:prstGeom prst="ellips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l-BE"/>
            </a:p>
          </p:txBody>
        </p:sp>
        <p:sp>
          <p:nvSpPr>
            <p:cNvPr id="13321" name="Oval 9"/>
            <p:cNvSpPr>
              <a:spLocks noChangeArrowheads="1"/>
            </p:cNvSpPr>
            <p:nvPr/>
          </p:nvSpPr>
          <p:spPr bwMode="auto">
            <a:xfrm rot="16200000">
              <a:off x="4355" y="2999"/>
              <a:ext cx="408" cy="181"/>
            </a:xfrm>
            <a:prstGeom prst="ellips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l-BE"/>
            </a:p>
          </p:txBody>
        </p:sp>
        <p:sp>
          <p:nvSpPr>
            <p:cNvPr id="13322" name="Oval 10"/>
            <p:cNvSpPr>
              <a:spLocks noChangeArrowheads="1"/>
            </p:cNvSpPr>
            <p:nvPr/>
          </p:nvSpPr>
          <p:spPr bwMode="auto">
            <a:xfrm rot="16200000">
              <a:off x="3129" y="3000"/>
              <a:ext cx="363" cy="136"/>
            </a:xfrm>
            <a:prstGeom prst="ellips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l-BE"/>
            </a:p>
          </p:txBody>
        </p:sp>
        <p:sp>
          <p:nvSpPr>
            <p:cNvPr id="13323" name="Oval 11"/>
            <p:cNvSpPr>
              <a:spLocks noChangeArrowheads="1"/>
            </p:cNvSpPr>
            <p:nvPr/>
          </p:nvSpPr>
          <p:spPr bwMode="auto">
            <a:xfrm rot="16200000">
              <a:off x="4377" y="1797"/>
              <a:ext cx="408" cy="226"/>
            </a:xfrm>
            <a:prstGeom prst="ellips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l-BE"/>
            </a:p>
          </p:txBody>
        </p:sp>
        <p:sp>
          <p:nvSpPr>
            <p:cNvPr id="13324" name="Oval 12"/>
            <p:cNvSpPr>
              <a:spLocks noChangeArrowheads="1"/>
            </p:cNvSpPr>
            <p:nvPr/>
          </p:nvSpPr>
          <p:spPr bwMode="auto">
            <a:xfrm rot="16200000">
              <a:off x="5035" y="504"/>
              <a:ext cx="408" cy="272"/>
            </a:xfrm>
            <a:prstGeom prst="ellips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l-BE"/>
            </a:p>
          </p:txBody>
        </p:sp>
        <p:sp>
          <p:nvSpPr>
            <p:cNvPr id="13325" name="Oval 13"/>
            <p:cNvSpPr>
              <a:spLocks noChangeArrowheads="1"/>
            </p:cNvSpPr>
            <p:nvPr/>
          </p:nvSpPr>
          <p:spPr bwMode="auto">
            <a:xfrm rot="16200000">
              <a:off x="2721" y="868"/>
              <a:ext cx="499" cy="272"/>
            </a:xfrm>
            <a:prstGeom prst="ellips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l-BE"/>
            </a:p>
          </p:txBody>
        </p:sp>
        <p:sp>
          <p:nvSpPr>
            <p:cNvPr id="13326" name="Oval 14"/>
            <p:cNvSpPr>
              <a:spLocks noChangeArrowheads="1"/>
            </p:cNvSpPr>
            <p:nvPr/>
          </p:nvSpPr>
          <p:spPr bwMode="auto">
            <a:xfrm rot="16200000">
              <a:off x="136" y="2092"/>
              <a:ext cx="862" cy="181"/>
            </a:xfrm>
            <a:prstGeom prst="ellips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l-BE"/>
            </a:p>
          </p:txBody>
        </p:sp>
        <p:sp>
          <p:nvSpPr>
            <p:cNvPr id="13327" name="Oval 15"/>
            <p:cNvSpPr>
              <a:spLocks noChangeArrowheads="1"/>
            </p:cNvSpPr>
            <p:nvPr/>
          </p:nvSpPr>
          <p:spPr bwMode="auto">
            <a:xfrm rot="16200000">
              <a:off x="2132" y="3271"/>
              <a:ext cx="590" cy="181"/>
            </a:xfrm>
            <a:prstGeom prst="ellips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l-BE"/>
            </a:p>
          </p:txBody>
        </p:sp>
      </p:grpSp>
      <p:sp>
        <p:nvSpPr>
          <p:cNvPr id="13328" name="Rectangle 16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561975"/>
          </a:xfrm>
        </p:spPr>
        <p:txBody>
          <a:bodyPr>
            <a:normAutofit fontScale="90000"/>
          </a:bodyPr>
          <a:lstStyle/>
          <a:p>
            <a:r>
              <a:rPr lang="nl-BE" sz="4000" dirty="0"/>
              <a:t>Zondag   </a:t>
            </a:r>
            <a:r>
              <a:rPr lang="nl-BE" sz="2800" dirty="0" err="1"/>
              <a:t>Jausiers-Jausiers</a:t>
            </a:r>
            <a:r>
              <a:rPr lang="nl-BE" sz="2800" dirty="0"/>
              <a:t>   (143 km)</a:t>
            </a:r>
            <a:endParaRPr lang="nl-NL" sz="2800" dirty="0"/>
          </a:p>
        </p:txBody>
      </p:sp>
      <p:sp>
        <p:nvSpPr>
          <p:cNvPr id="16" name="5-puntige ster 15"/>
          <p:cNvSpPr/>
          <p:nvPr/>
        </p:nvSpPr>
        <p:spPr>
          <a:xfrm>
            <a:off x="395536" y="2852936"/>
            <a:ext cx="216024" cy="216024"/>
          </a:xfrm>
          <a:prstGeom prst="star5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Rechthoek 16"/>
          <p:cNvSpPr/>
          <p:nvPr/>
        </p:nvSpPr>
        <p:spPr>
          <a:xfrm rot="16200000">
            <a:off x="50761" y="2261607"/>
            <a:ext cx="914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err="1"/>
              <a:t>Jausiers</a:t>
            </a:r>
            <a:endParaRPr lang="nl-B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08304" y="274638"/>
            <a:ext cx="1656184" cy="6250706"/>
          </a:xfrm>
        </p:spPr>
        <p:txBody>
          <a:bodyPr>
            <a:normAutofit/>
          </a:bodyPr>
          <a:lstStyle/>
          <a:p>
            <a:r>
              <a:rPr lang="nl-BE" sz="2400" dirty="0"/>
              <a:t>Maandag</a:t>
            </a:r>
            <a:br>
              <a:rPr lang="nl-BE" sz="2400" dirty="0"/>
            </a:br>
            <a:br>
              <a:rPr lang="nl-BE" sz="2400" dirty="0"/>
            </a:br>
            <a:r>
              <a:rPr lang="nl-BE" sz="2400" dirty="0" err="1"/>
              <a:t>Jausiers-Guillaumes</a:t>
            </a:r>
            <a:br>
              <a:rPr lang="nl-BE" sz="2400" dirty="0"/>
            </a:br>
            <a:br>
              <a:rPr lang="nl-BE" sz="2400" dirty="0"/>
            </a:br>
            <a:r>
              <a:rPr lang="nl-BE" sz="2400" dirty="0"/>
              <a:t>122 km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177511"/>
            <a:ext cx="6192203" cy="4987290"/>
          </a:xfrm>
          <a:prstGeom prst="rect">
            <a:avLst/>
          </a:prstGeom>
          <a:noFill/>
          <a:ln w="9525">
            <a:solidFill>
              <a:schemeClr val="tx1"/>
            </a:solidFill>
            <a:prstDash val="sysDash"/>
            <a:miter lim="800000"/>
            <a:headEnd/>
            <a:tailEnd/>
          </a:ln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221088"/>
            <a:ext cx="5710238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Vrije vorm 4"/>
          <p:cNvSpPr/>
          <p:nvPr/>
        </p:nvSpPr>
        <p:spPr>
          <a:xfrm>
            <a:off x="1455938" y="319596"/>
            <a:ext cx="4801675" cy="5584054"/>
          </a:xfrm>
          <a:custGeom>
            <a:avLst/>
            <a:gdLst>
              <a:gd name="connsiteX0" fmla="*/ 0 w 4801675"/>
              <a:gd name="connsiteY0" fmla="*/ 0 h 5584054"/>
              <a:gd name="connsiteX1" fmla="*/ 44388 w 4801675"/>
              <a:gd name="connsiteY1" fmla="*/ 26633 h 5584054"/>
              <a:gd name="connsiteX2" fmla="*/ 71021 w 4801675"/>
              <a:gd name="connsiteY2" fmla="*/ 71021 h 5584054"/>
              <a:gd name="connsiteX3" fmla="*/ 88777 w 4801675"/>
              <a:gd name="connsiteY3" fmla="*/ 88777 h 5584054"/>
              <a:gd name="connsiteX4" fmla="*/ 106532 w 4801675"/>
              <a:gd name="connsiteY4" fmla="*/ 115410 h 5584054"/>
              <a:gd name="connsiteX5" fmla="*/ 168676 w 4801675"/>
              <a:gd name="connsiteY5" fmla="*/ 106532 h 5584054"/>
              <a:gd name="connsiteX6" fmla="*/ 204186 w 4801675"/>
              <a:gd name="connsiteY6" fmla="*/ 168676 h 5584054"/>
              <a:gd name="connsiteX7" fmla="*/ 213064 w 4801675"/>
              <a:gd name="connsiteY7" fmla="*/ 195309 h 5584054"/>
              <a:gd name="connsiteX8" fmla="*/ 266330 w 4801675"/>
              <a:gd name="connsiteY8" fmla="*/ 230820 h 5584054"/>
              <a:gd name="connsiteX9" fmla="*/ 292963 w 4801675"/>
              <a:gd name="connsiteY9" fmla="*/ 248575 h 5584054"/>
              <a:gd name="connsiteX10" fmla="*/ 346229 w 4801675"/>
              <a:gd name="connsiteY10" fmla="*/ 292963 h 5584054"/>
              <a:gd name="connsiteX11" fmla="*/ 372862 w 4801675"/>
              <a:gd name="connsiteY11" fmla="*/ 337352 h 5584054"/>
              <a:gd name="connsiteX12" fmla="*/ 390617 w 4801675"/>
              <a:gd name="connsiteY12" fmla="*/ 408373 h 5584054"/>
              <a:gd name="connsiteX13" fmla="*/ 479394 w 4801675"/>
              <a:gd name="connsiteY13" fmla="*/ 479394 h 5584054"/>
              <a:gd name="connsiteX14" fmla="*/ 497149 w 4801675"/>
              <a:gd name="connsiteY14" fmla="*/ 497150 h 5584054"/>
              <a:gd name="connsiteX15" fmla="*/ 541538 w 4801675"/>
              <a:gd name="connsiteY15" fmla="*/ 532660 h 5584054"/>
              <a:gd name="connsiteX16" fmla="*/ 559293 w 4801675"/>
              <a:gd name="connsiteY16" fmla="*/ 727969 h 5584054"/>
              <a:gd name="connsiteX17" fmla="*/ 603681 w 4801675"/>
              <a:gd name="connsiteY17" fmla="*/ 807868 h 5584054"/>
              <a:gd name="connsiteX18" fmla="*/ 639192 w 4801675"/>
              <a:gd name="connsiteY18" fmla="*/ 843379 h 5584054"/>
              <a:gd name="connsiteX19" fmla="*/ 656947 w 4801675"/>
              <a:gd name="connsiteY19" fmla="*/ 870012 h 5584054"/>
              <a:gd name="connsiteX20" fmla="*/ 639192 w 4801675"/>
              <a:gd name="connsiteY20" fmla="*/ 932155 h 5584054"/>
              <a:gd name="connsiteX21" fmla="*/ 621437 w 4801675"/>
              <a:gd name="connsiteY21" fmla="*/ 949911 h 5584054"/>
              <a:gd name="connsiteX22" fmla="*/ 621437 w 4801675"/>
              <a:gd name="connsiteY22" fmla="*/ 1118587 h 5584054"/>
              <a:gd name="connsiteX23" fmla="*/ 648070 w 4801675"/>
              <a:gd name="connsiteY23" fmla="*/ 1180730 h 5584054"/>
              <a:gd name="connsiteX24" fmla="*/ 639192 w 4801675"/>
              <a:gd name="connsiteY24" fmla="*/ 1269507 h 5584054"/>
              <a:gd name="connsiteX25" fmla="*/ 639192 w 4801675"/>
              <a:gd name="connsiteY25" fmla="*/ 1322773 h 5584054"/>
              <a:gd name="connsiteX26" fmla="*/ 665825 w 4801675"/>
              <a:gd name="connsiteY26" fmla="*/ 1331651 h 5584054"/>
              <a:gd name="connsiteX27" fmla="*/ 692458 w 4801675"/>
              <a:gd name="connsiteY27" fmla="*/ 1322773 h 5584054"/>
              <a:gd name="connsiteX28" fmla="*/ 736846 w 4801675"/>
              <a:gd name="connsiteY28" fmla="*/ 1287262 h 5584054"/>
              <a:gd name="connsiteX29" fmla="*/ 772357 w 4801675"/>
              <a:gd name="connsiteY29" fmla="*/ 1233996 h 5584054"/>
              <a:gd name="connsiteX30" fmla="*/ 807868 w 4801675"/>
              <a:gd name="connsiteY30" fmla="*/ 1242874 h 5584054"/>
              <a:gd name="connsiteX31" fmla="*/ 834501 w 4801675"/>
              <a:gd name="connsiteY31" fmla="*/ 1269507 h 5584054"/>
              <a:gd name="connsiteX32" fmla="*/ 852256 w 4801675"/>
              <a:gd name="connsiteY32" fmla="*/ 1349406 h 5584054"/>
              <a:gd name="connsiteX33" fmla="*/ 870012 w 4801675"/>
              <a:gd name="connsiteY33" fmla="*/ 1376039 h 5584054"/>
              <a:gd name="connsiteX34" fmla="*/ 923278 w 4801675"/>
              <a:gd name="connsiteY34" fmla="*/ 1411550 h 5584054"/>
              <a:gd name="connsiteX35" fmla="*/ 923278 w 4801675"/>
              <a:gd name="connsiteY35" fmla="*/ 1544715 h 5584054"/>
              <a:gd name="connsiteX36" fmla="*/ 994299 w 4801675"/>
              <a:gd name="connsiteY36" fmla="*/ 1464816 h 5584054"/>
              <a:gd name="connsiteX37" fmla="*/ 1012054 w 4801675"/>
              <a:gd name="connsiteY37" fmla="*/ 1447060 h 5584054"/>
              <a:gd name="connsiteX38" fmla="*/ 1038687 w 4801675"/>
              <a:gd name="connsiteY38" fmla="*/ 1429305 h 5584054"/>
              <a:gd name="connsiteX39" fmla="*/ 1136342 w 4801675"/>
              <a:gd name="connsiteY39" fmla="*/ 1402672 h 5584054"/>
              <a:gd name="connsiteX40" fmla="*/ 1189608 w 4801675"/>
              <a:gd name="connsiteY40" fmla="*/ 1393794 h 5584054"/>
              <a:gd name="connsiteX41" fmla="*/ 1216241 w 4801675"/>
              <a:gd name="connsiteY41" fmla="*/ 1367161 h 5584054"/>
              <a:gd name="connsiteX42" fmla="*/ 1242874 w 4801675"/>
              <a:gd name="connsiteY42" fmla="*/ 1322773 h 5584054"/>
              <a:gd name="connsiteX43" fmla="*/ 1287262 w 4801675"/>
              <a:gd name="connsiteY43" fmla="*/ 1260629 h 5584054"/>
              <a:gd name="connsiteX44" fmla="*/ 1313895 w 4801675"/>
              <a:gd name="connsiteY44" fmla="*/ 1251752 h 5584054"/>
              <a:gd name="connsiteX45" fmla="*/ 1331650 w 4801675"/>
              <a:gd name="connsiteY45" fmla="*/ 1233996 h 5584054"/>
              <a:gd name="connsiteX46" fmla="*/ 1429305 w 4801675"/>
              <a:gd name="connsiteY46" fmla="*/ 1260629 h 5584054"/>
              <a:gd name="connsiteX47" fmla="*/ 1438182 w 4801675"/>
              <a:gd name="connsiteY47" fmla="*/ 1287262 h 5584054"/>
              <a:gd name="connsiteX48" fmla="*/ 1447060 w 4801675"/>
              <a:gd name="connsiteY48" fmla="*/ 1340528 h 5584054"/>
              <a:gd name="connsiteX49" fmla="*/ 1580225 w 4801675"/>
              <a:gd name="connsiteY49" fmla="*/ 1384917 h 5584054"/>
              <a:gd name="connsiteX50" fmla="*/ 1624613 w 4801675"/>
              <a:gd name="connsiteY50" fmla="*/ 1420427 h 5584054"/>
              <a:gd name="connsiteX51" fmla="*/ 1562470 w 4801675"/>
              <a:gd name="connsiteY51" fmla="*/ 1447060 h 5584054"/>
              <a:gd name="connsiteX52" fmla="*/ 1509204 w 4801675"/>
              <a:gd name="connsiteY52" fmla="*/ 1464816 h 5584054"/>
              <a:gd name="connsiteX53" fmla="*/ 1518081 w 4801675"/>
              <a:gd name="connsiteY53" fmla="*/ 1500326 h 5584054"/>
              <a:gd name="connsiteX54" fmla="*/ 1544714 w 4801675"/>
              <a:gd name="connsiteY54" fmla="*/ 1509204 h 5584054"/>
              <a:gd name="connsiteX55" fmla="*/ 1589103 w 4801675"/>
              <a:gd name="connsiteY55" fmla="*/ 1518082 h 5584054"/>
              <a:gd name="connsiteX56" fmla="*/ 1606858 w 4801675"/>
              <a:gd name="connsiteY56" fmla="*/ 1589103 h 5584054"/>
              <a:gd name="connsiteX57" fmla="*/ 1748901 w 4801675"/>
              <a:gd name="connsiteY57" fmla="*/ 1580225 h 5584054"/>
              <a:gd name="connsiteX58" fmla="*/ 1775534 w 4801675"/>
              <a:gd name="connsiteY58" fmla="*/ 1571348 h 5584054"/>
              <a:gd name="connsiteX59" fmla="*/ 1917577 w 4801675"/>
              <a:gd name="connsiteY59" fmla="*/ 1580225 h 5584054"/>
              <a:gd name="connsiteX60" fmla="*/ 1953087 w 4801675"/>
              <a:gd name="connsiteY60" fmla="*/ 1624614 h 5584054"/>
              <a:gd name="connsiteX61" fmla="*/ 1997476 w 4801675"/>
              <a:gd name="connsiteY61" fmla="*/ 1669002 h 5584054"/>
              <a:gd name="connsiteX62" fmla="*/ 2024109 w 4801675"/>
              <a:gd name="connsiteY62" fmla="*/ 1695635 h 5584054"/>
              <a:gd name="connsiteX63" fmla="*/ 2050742 w 4801675"/>
              <a:gd name="connsiteY63" fmla="*/ 1722268 h 5584054"/>
              <a:gd name="connsiteX64" fmla="*/ 2068497 w 4801675"/>
              <a:gd name="connsiteY64" fmla="*/ 1855433 h 5584054"/>
              <a:gd name="connsiteX65" fmla="*/ 2086252 w 4801675"/>
              <a:gd name="connsiteY65" fmla="*/ 1882066 h 5584054"/>
              <a:gd name="connsiteX66" fmla="*/ 2095130 w 4801675"/>
              <a:gd name="connsiteY66" fmla="*/ 1970843 h 5584054"/>
              <a:gd name="connsiteX67" fmla="*/ 2104008 w 4801675"/>
              <a:gd name="connsiteY67" fmla="*/ 2032987 h 5584054"/>
              <a:gd name="connsiteX68" fmla="*/ 2112885 w 4801675"/>
              <a:gd name="connsiteY68" fmla="*/ 2130641 h 5584054"/>
              <a:gd name="connsiteX69" fmla="*/ 2148396 w 4801675"/>
              <a:gd name="connsiteY69" fmla="*/ 2254928 h 5584054"/>
              <a:gd name="connsiteX70" fmla="*/ 2166151 w 4801675"/>
              <a:gd name="connsiteY70" fmla="*/ 2281561 h 5584054"/>
              <a:gd name="connsiteX71" fmla="*/ 2263806 w 4801675"/>
              <a:gd name="connsiteY71" fmla="*/ 2334827 h 5584054"/>
              <a:gd name="connsiteX72" fmla="*/ 2281561 w 4801675"/>
              <a:gd name="connsiteY72" fmla="*/ 2352583 h 5584054"/>
              <a:gd name="connsiteX73" fmla="*/ 2334827 w 4801675"/>
              <a:gd name="connsiteY73" fmla="*/ 2388093 h 5584054"/>
              <a:gd name="connsiteX74" fmla="*/ 2361460 w 4801675"/>
              <a:gd name="connsiteY74" fmla="*/ 2441359 h 5584054"/>
              <a:gd name="connsiteX75" fmla="*/ 2379215 w 4801675"/>
              <a:gd name="connsiteY75" fmla="*/ 2494625 h 5584054"/>
              <a:gd name="connsiteX76" fmla="*/ 2388093 w 4801675"/>
              <a:gd name="connsiteY76" fmla="*/ 2521258 h 5584054"/>
              <a:gd name="connsiteX77" fmla="*/ 2405848 w 4801675"/>
              <a:gd name="connsiteY77" fmla="*/ 2592280 h 5584054"/>
              <a:gd name="connsiteX78" fmla="*/ 2423604 w 4801675"/>
              <a:gd name="connsiteY78" fmla="*/ 2689934 h 5584054"/>
              <a:gd name="connsiteX79" fmla="*/ 2432481 w 4801675"/>
              <a:gd name="connsiteY79" fmla="*/ 2734322 h 5584054"/>
              <a:gd name="connsiteX80" fmla="*/ 2450237 w 4801675"/>
              <a:gd name="connsiteY80" fmla="*/ 2760955 h 5584054"/>
              <a:gd name="connsiteX81" fmla="*/ 2503503 w 4801675"/>
              <a:gd name="connsiteY81" fmla="*/ 2805344 h 5584054"/>
              <a:gd name="connsiteX82" fmla="*/ 2530136 w 4801675"/>
              <a:gd name="connsiteY82" fmla="*/ 2814221 h 5584054"/>
              <a:gd name="connsiteX83" fmla="*/ 2610035 w 4801675"/>
              <a:gd name="connsiteY83" fmla="*/ 2885243 h 5584054"/>
              <a:gd name="connsiteX84" fmla="*/ 2636668 w 4801675"/>
              <a:gd name="connsiteY84" fmla="*/ 2894121 h 5584054"/>
              <a:gd name="connsiteX85" fmla="*/ 2689934 w 4801675"/>
              <a:gd name="connsiteY85" fmla="*/ 2929631 h 5584054"/>
              <a:gd name="connsiteX86" fmla="*/ 2716567 w 4801675"/>
              <a:gd name="connsiteY86" fmla="*/ 2938509 h 5584054"/>
              <a:gd name="connsiteX87" fmla="*/ 2769833 w 4801675"/>
              <a:gd name="connsiteY87" fmla="*/ 2974020 h 5584054"/>
              <a:gd name="connsiteX88" fmla="*/ 2805344 w 4801675"/>
              <a:gd name="connsiteY88" fmla="*/ 2991775 h 5584054"/>
              <a:gd name="connsiteX89" fmla="*/ 2858610 w 4801675"/>
              <a:gd name="connsiteY89" fmla="*/ 3071674 h 5584054"/>
              <a:gd name="connsiteX90" fmla="*/ 2876365 w 4801675"/>
              <a:gd name="connsiteY90" fmla="*/ 3098307 h 5584054"/>
              <a:gd name="connsiteX91" fmla="*/ 2885243 w 4801675"/>
              <a:gd name="connsiteY91" fmla="*/ 3124940 h 5584054"/>
              <a:gd name="connsiteX92" fmla="*/ 2911876 w 4801675"/>
              <a:gd name="connsiteY92" fmla="*/ 3151573 h 5584054"/>
              <a:gd name="connsiteX93" fmla="*/ 2974019 w 4801675"/>
              <a:gd name="connsiteY93" fmla="*/ 3222594 h 5584054"/>
              <a:gd name="connsiteX94" fmla="*/ 3018408 w 4801675"/>
              <a:gd name="connsiteY94" fmla="*/ 3275860 h 5584054"/>
              <a:gd name="connsiteX95" fmla="*/ 3071674 w 4801675"/>
              <a:gd name="connsiteY95" fmla="*/ 3311371 h 5584054"/>
              <a:gd name="connsiteX96" fmla="*/ 3151573 w 4801675"/>
              <a:gd name="connsiteY96" fmla="*/ 3373515 h 5584054"/>
              <a:gd name="connsiteX97" fmla="*/ 3204839 w 4801675"/>
              <a:gd name="connsiteY97" fmla="*/ 3417903 h 5584054"/>
              <a:gd name="connsiteX98" fmla="*/ 3231472 w 4801675"/>
              <a:gd name="connsiteY98" fmla="*/ 3426781 h 5584054"/>
              <a:gd name="connsiteX99" fmla="*/ 3284738 w 4801675"/>
              <a:gd name="connsiteY99" fmla="*/ 3462291 h 5584054"/>
              <a:gd name="connsiteX100" fmla="*/ 3320248 w 4801675"/>
              <a:gd name="connsiteY100" fmla="*/ 3488924 h 5584054"/>
              <a:gd name="connsiteX101" fmla="*/ 3346881 w 4801675"/>
              <a:gd name="connsiteY101" fmla="*/ 3497802 h 5584054"/>
              <a:gd name="connsiteX102" fmla="*/ 3391270 w 4801675"/>
              <a:gd name="connsiteY102" fmla="*/ 3524435 h 5584054"/>
              <a:gd name="connsiteX103" fmla="*/ 3417903 w 4801675"/>
              <a:gd name="connsiteY103" fmla="*/ 3542190 h 5584054"/>
              <a:gd name="connsiteX104" fmla="*/ 3435658 w 4801675"/>
              <a:gd name="connsiteY104" fmla="*/ 3559946 h 5584054"/>
              <a:gd name="connsiteX105" fmla="*/ 3488924 w 4801675"/>
              <a:gd name="connsiteY105" fmla="*/ 3577701 h 5584054"/>
              <a:gd name="connsiteX106" fmla="*/ 3515557 w 4801675"/>
              <a:gd name="connsiteY106" fmla="*/ 3586579 h 5584054"/>
              <a:gd name="connsiteX107" fmla="*/ 3542190 w 4801675"/>
              <a:gd name="connsiteY107" fmla="*/ 3604334 h 5584054"/>
              <a:gd name="connsiteX108" fmla="*/ 3595456 w 4801675"/>
              <a:gd name="connsiteY108" fmla="*/ 3622089 h 5584054"/>
              <a:gd name="connsiteX109" fmla="*/ 3622089 w 4801675"/>
              <a:gd name="connsiteY109" fmla="*/ 3630967 h 5584054"/>
              <a:gd name="connsiteX110" fmla="*/ 3657600 w 4801675"/>
              <a:gd name="connsiteY110" fmla="*/ 3648722 h 5584054"/>
              <a:gd name="connsiteX111" fmla="*/ 3693111 w 4801675"/>
              <a:gd name="connsiteY111" fmla="*/ 3657600 h 5584054"/>
              <a:gd name="connsiteX112" fmla="*/ 3719744 w 4801675"/>
              <a:gd name="connsiteY112" fmla="*/ 3666478 h 5584054"/>
              <a:gd name="connsiteX113" fmla="*/ 3799643 w 4801675"/>
              <a:gd name="connsiteY113" fmla="*/ 3684233 h 5584054"/>
              <a:gd name="connsiteX114" fmla="*/ 3835153 w 4801675"/>
              <a:gd name="connsiteY114" fmla="*/ 3693111 h 5584054"/>
              <a:gd name="connsiteX115" fmla="*/ 3888419 w 4801675"/>
              <a:gd name="connsiteY115" fmla="*/ 3701988 h 5584054"/>
              <a:gd name="connsiteX116" fmla="*/ 3986074 w 4801675"/>
              <a:gd name="connsiteY116" fmla="*/ 3728621 h 5584054"/>
              <a:gd name="connsiteX117" fmla="*/ 4012707 w 4801675"/>
              <a:gd name="connsiteY117" fmla="*/ 3746377 h 5584054"/>
              <a:gd name="connsiteX118" fmla="*/ 4065973 w 4801675"/>
              <a:gd name="connsiteY118" fmla="*/ 3764132 h 5584054"/>
              <a:gd name="connsiteX119" fmla="*/ 4092606 w 4801675"/>
              <a:gd name="connsiteY119" fmla="*/ 3781887 h 5584054"/>
              <a:gd name="connsiteX120" fmla="*/ 4145872 w 4801675"/>
              <a:gd name="connsiteY120" fmla="*/ 3799643 h 5584054"/>
              <a:gd name="connsiteX121" fmla="*/ 4199138 w 4801675"/>
              <a:gd name="connsiteY121" fmla="*/ 3826276 h 5584054"/>
              <a:gd name="connsiteX122" fmla="*/ 4225771 w 4801675"/>
              <a:gd name="connsiteY122" fmla="*/ 3844031 h 5584054"/>
              <a:gd name="connsiteX123" fmla="*/ 4252404 w 4801675"/>
              <a:gd name="connsiteY123" fmla="*/ 3852909 h 5584054"/>
              <a:gd name="connsiteX124" fmla="*/ 4296792 w 4801675"/>
              <a:gd name="connsiteY124" fmla="*/ 3888420 h 5584054"/>
              <a:gd name="connsiteX125" fmla="*/ 4350058 w 4801675"/>
              <a:gd name="connsiteY125" fmla="*/ 3923930 h 5584054"/>
              <a:gd name="connsiteX126" fmla="*/ 4394446 w 4801675"/>
              <a:gd name="connsiteY126" fmla="*/ 3959441 h 5584054"/>
              <a:gd name="connsiteX127" fmla="*/ 4421079 w 4801675"/>
              <a:gd name="connsiteY127" fmla="*/ 3968319 h 5584054"/>
              <a:gd name="connsiteX128" fmla="*/ 4438835 w 4801675"/>
              <a:gd name="connsiteY128" fmla="*/ 3986074 h 5584054"/>
              <a:gd name="connsiteX129" fmla="*/ 4465468 w 4801675"/>
              <a:gd name="connsiteY129" fmla="*/ 4003829 h 5584054"/>
              <a:gd name="connsiteX130" fmla="*/ 4474345 w 4801675"/>
              <a:gd name="connsiteY130" fmla="*/ 4030462 h 5584054"/>
              <a:gd name="connsiteX131" fmla="*/ 4509856 w 4801675"/>
              <a:gd name="connsiteY131" fmla="*/ 4092606 h 5584054"/>
              <a:gd name="connsiteX132" fmla="*/ 4527612 w 4801675"/>
              <a:gd name="connsiteY132" fmla="*/ 4145872 h 5584054"/>
              <a:gd name="connsiteX133" fmla="*/ 4536489 w 4801675"/>
              <a:gd name="connsiteY133" fmla="*/ 4181383 h 5584054"/>
              <a:gd name="connsiteX134" fmla="*/ 4554245 w 4801675"/>
              <a:gd name="connsiteY134" fmla="*/ 4208016 h 5584054"/>
              <a:gd name="connsiteX135" fmla="*/ 4572000 w 4801675"/>
              <a:gd name="connsiteY135" fmla="*/ 4261282 h 5584054"/>
              <a:gd name="connsiteX136" fmla="*/ 4580878 w 4801675"/>
              <a:gd name="connsiteY136" fmla="*/ 4287915 h 5584054"/>
              <a:gd name="connsiteX137" fmla="*/ 4598633 w 4801675"/>
              <a:gd name="connsiteY137" fmla="*/ 4323425 h 5584054"/>
              <a:gd name="connsiteX138" fmla="*/ 4607511 w 4801675"/>
              <a:gd name="connsiteY138" fmla="*/ 4358936 h 5584054"/>
              <a:gd name="connsiteX139" fmla="*/ 4625266 w 4801675"/>
              <a:gd name="connsiteY139" fmla="*/ 4429957 h 5584054"/>
              <a:gd name="connsiteX140" fmla="*/ 4643021 w 4801675"/>
              <a:gd name="connsiteY140" fmla="*/ 4527612 h 5584054"/>
              <a:gd name="connsiteX141" fmla="*/ 4660777 w 4801675"/>
              <a:gd name="connsiteY141" fmla="*/ 4580878 h 5584054"/>
              <a:gd name="connsiteX142" fmla="*/ 4651899 w 4801675"/>
              <a:gd name="connsiteY142" fmla="*/ 4651899 h 5584054"/>
              <a:gd name="connsiteX143" fmla="*/ 4598633 w 4801675"/>
              <a:gd name="connsiteY143" fmla="*/ 4696287 h 5584054"/>
              <a:gd name="connsiteX144" fmla="*/ 4589755 w 4801675"/>
              <a:gd name="connsiteY144" fmla="*/ 4722921 h 5584054"/>
              <a:gd name="connsiteX145" fmla="*/ 4616388 w 4801675"/>
              <a:gd name="connsiteY145" fmla="*/ 4856086 h 5584054"/>
              <a:gd name="connsiteX146" fmla="*/ 4625266 w 4801675"/>
              <a:gd name="connsiteY146" fmla="*/ 4882719 h 5584054"/>
              <a:gd name="connsiteX147" fmla="*/ 4643021 w 4801675"/>
              <a:gd name="connsiteY147" fmla="*/ 4909352 h 5584054"/>
              <a:gd name="connsiteX148" fmla="*/ 4660777 w 4801675"/>
              <a:gd name="connsiteY148" fmla="*/ 4944862 h 5584054"/>
              <a:gd name="connsiteX149" fmla="*/ 4669654 w 4801675"/>
              <a:gd name="connsiteY149" fmla="*/ 4971495 h 5584054"/>
              <a:gd name="connsiteX150" fmla="*/ 4687410 w 4801675"/>
              <a:gd name="connsiteY150" fmla="*/ 4998128 h 5584054"/>
              <a:gd name="connsiteX151" fmla="*/ 4714043 w 4801675"/>
              <a:gd name="connsiteY151" fmla="*/ 5078027 h 5584054"/>
              <a:gd name="connsiteX152" fmla="*/ 4722920 w 4801675"/>
              <a:gd name="connsiteY152" fmla="*/ 5104660 h 5584054"/>
              <a:gd name="connsiteX153" fmla="*/ 4740676 w 4801675"/>
              <a:gd name="connsiteY153" fmla="*/ 5122416 h 5584054"/>
              <a:gd name="connsiteX154" fmla="*/ 4749553 w 4801675"/>
              <a:gd name="connsiteY154" fmla="*/ 5166804 h 5584054"/>
              <a:gd name="connsiteX155" fmla="*/ 4767309 w 4801675"/>
              <a:gd name="connsiteY155" fmla="*/ 5220070 h 5584054"/>
              <a:gd name="connsiteX156" fmla="*/ 4776186 w 4801675"/>
              <a:gd name="connsiteY156" fmla="*/ 5264458 h 5584054"/>
              <a:gd name="connsiteX157" fmla="*/ 4731798 w 4801675"/>
              <a:gd name="connsiteY157" fmla="*/ 5362113 h 5584054"/>
              <a:gd name="connsiteX158" fmla="*/ 4705165 w 4801675"/>
              <a:gd name="connsiteY158" fmla="*/ 5353235 h 5584054"/>
              <a:gd name="connsiteX159" fmla="*/ 4696287 w 4801675"/>
              <a:gd name="connsiteY159" fmla="*/ 5326602 h 5584054"/>
              <a:gd name="connsiteX160" fmla="*/ 4687410 w 4801675"/>
              <a:gd name="connsiteY160" fmla="*/ 5291091 h 5584054"/>
              <a:gd name="connsiteX161" fmla="*/ 4669654 w 4801675"/>
              <a:gd name="connsiteY161" fmla="*/ 5308847 h 5584054"/>
              <a:gd name="connsiteX162" fmla="*/ 4616388 w 4801675"/>
              <a:gd name="connsiteY162" fmla="*/ 5335480 h 5584054"/>
              <a:gd name="connsiteX163" fmla="*/ 4536489 w 4801675"/>
              <a:gd name="connsiteY163" fmla="*/ 5317724 h 5584054"/>
              <a:gd name="connsiteX164" fmla="*/ 4509856 w 4801675"/>
              <a:gd name="connsiteY164" fmla="*/ 5299969 h 5584054"/>
              <a:gd name="connsiteX165" fmla="*/ 4305670 w 4801675"/>
              <a:gd name="connsiteY165" fmla="*/ 5291091 h 5584054"/>
              <a:gd name="connsiteX166" fmla="*/ 4234648 w 4801675"/>
              <a:gd name="connsiteY166" fmla="*/ 5273336 h 5584054"/>
              <a:gd name="connsiteX167" fmla="*/ 4181382 w 4801675"/>
              <a:gd name="connsiteY167" fmla="*/ 5255581 h 5584054"/>
              <a:gd name="connsiteX168" fmla="*/ 4110361 w 4801675"/>
              <a:gd name="connsiteY168" fmla="*/ 5237825 h 5584054"/>
              <a:gd name="connsiteX169" fmla="*/ 4074850 w 4801675"/>
              <a:gd name="connsiteY169" fmla="*/ 5246703 h 5584054"/>
              <a:gd name="connsiteX170" fmla="*/ 4048217 w 4801675"/>
              <a:gd name="connsiteY170" fmla="*/ 5273336 h 5584054"/>
              <a:gd name="connsiteX171" fmla="*/ 3959441 w 4801675"/>
              <a:gd name="connsiteY171" fmla="*/ 5317724 h 5584054"/>
              <a:gd name="connsiteX172" fmla="*/ 3923930 w 4801675"/>
              <a:gd name="connsiteY172" fmla="*/ 5388746 h 5584054"/>
              <a:gd name="connsiteX173" fmla="*/ 3835153 w 4801675"/>
              <a:gd name="connsiteY173" fmla="*/ 5353235 h 5584054"/>
              <a:gd name="connsiteX174" fmla="*/ 3790765 w 4801675"/>
              <a:gd name="connsiteY174" fmla="*/ 5282214 h 5584054"/>
              <a:gd name="connsiteX175" fmla="*/ 3764132 w 4801675"/>
              <a:gd name="connsiteY175" fmla="*/ 5255581 h 5584054"/>
              <a:gd name="connsiteX176" fmla="*/ 3728621 w 4801675"/>
              <a:gd name="connsiteY176" fmla="*/ 5202315 h 5584054"/>
              <a:gd name="connsiteX177" fmla="*/ 3719744 w 4801675"/>
              <a:gd name="connsiteY177" fmla="*/ 5175682 h 5584054"/>
              <a:gd name="connsiteX178" fmla="*/ 3684233 w 4801675"/>
              <a:gd name="connsiteY178" fmla="*/ 5184559 h 5584054"/>
              <a:gd name="connsiteX179" fmla="*/ 3648722 w 4801675"/>
              <a:gd name="connsiteY179" fmla="*/ 5228948 h 5584054"/>
              <a:gd name="connsiteX180" fmla="*/ 3595456 w 4801675"/>
              <a:gd name="connsiteY180" fmla="*/ 5246703 h 5584054"/>
              <a:gd name="connsiteX181" fmla="*/ 3524435 w 4801675"/>
              <a:gd name="connsiteY181" fmla="*/ 5264458 h 5584054"/>
              <a:gd name="connsiteX182" fmla="*/ 3488924 w 4801675"/>
              <a:gd name="connsiteY182" fmla="*/ 5166804 h 5584054"/>
              <a:gd name="connsiteX183" fmla="*/ 3462291 w 4801675"/>
              <a:gd name="connsiteY183" fmla="*/ 5149049 h 5584054"/>
              <a:gd name="connsiteX184" fmla="*/ 3409025 w 4801675"/>
              <a:gd name="connsiteY184" fmla="*/ 5131293 h 5584054"/>
              <a:gd name="connsiteX185" fmla="*/ 3364637 w 4801675"/>
              <a:gd name="connsiteY185" fmla="*/ 5140171 h 5584054"/>
              <a:gd name="connsiteX186" fmla="*/ 3302493 w 4801675"/>
              <a:gd name="connsiteY186" fmla="*/ 5149049 h 5584054"/>
              <a:gd name="connsiteX187" fmla="*/ 3320248 w 4801675"/>
              <a:gd name="connsiteY187" fmla="*/ 5202315 h 5584054"/>
              <a:gd name="connsiteX188" fmla="*/ 3222594 w 4801675"/>
              <a:gd name="connsiteY188" fmla="*/ 5246703 h 5584054"/>
              <a:gd name="connsiteX189" fmla="*/ 3195961 w 4801675"/>
              <a:gd name="connsiteY189" fmla="*/ 5273336 h 5584054"/>
              <a:gd name="connsiteX190" fmla="*/ 3169328 w 4801675"/>
              <a:gd name="connsiteY190" fmla="*/ 5291091 h 5584054"/>
              <a:gd name="connsiteX191" fmla="*/ 3124940 w 4801675"/>
              <a:gd name="connsiteY191" fmla="*/ 5326602 h 5584054"/>
              <a:gd name="connsiteX192" fmla="*/ 3116062 w 4801675"/>
              <a:gd name="connsiteY192" fmla="*/ 5353235 h 5584054"/>
              <a:gd name="connsiteX193" fmla="*/ 3089429 w 4801675"/>
              <a:gd name="connsiteY193" fmla="*/ 5370990 h 5584054"/>
              <a:gd name="connsiteX194" fmla="*/ 3071674 w 4801675"/>
              <a:gd name="connsiteY194" fmla="*/ 5388746 h 5584054"/>
              <a:gd name="connsiteX195" fmla="*/ 3053918 w 4801675"/>
              <a:gd name="connsiteY195" fmla="*/ 5415379 h 5584054"/>
              <a:gd name="connsiteX196" fmla="*/ 3000652 w 4801675"/>
              <a:gd name="connsiteY196" fmla="*/ 5442012 h 5584054"/>
              <a:gd name="connsiteX197" fmla="*/ 2902998 w 4801675"/>
              <a:gd name="connsiteY197" fmla="*/ 5433134 h 5584054"/>
              <a:gd name="connsiteX198" fmla="*/ 2876365 w 4801675"/>
              <a:gd name="connsiteY198" fmla="*/ 5415379 h 5584054"/>
              <a:gd name="connsiteX199" fmla="*/ 2752078 w 4801675"/>
              <a:gd name="connsiteY199" fmla="*/ 5388746 h 5584054"/>
              <a:gd name="connsiteX200" fmla="*/ 2734322 w 4801675"/>
              <a:gd name="connsiteY200" fmla="*/ 5370990 h 5584054"/>
              <a:gd name="connsiteX201" fmla="*/ 2698812 w 4801675"/>
              <a:gd name="connsiteY201" fmla="*/ 5317724 h 5584054"/>
              <a:gd name="connsiteX202" fmla="*/ 2610035 w 4801675"/>
              <a:gd name="connsiteY202" fmla="*/ 5299969 h 5584054"/>
              <a:gd name="connsiteX203" fmla="*/ 2583402 w 4801675"/>
              <a:gd name="connsiteY203" fmla="*/ 5308847 h 5584054"/>
              <a:gd name="connsiteX204" fmla="*/ 2574524 w 4801675"/>
              <a:gd name="connsiteY204" fmla="*/ 5335480 h 5584054"/>
              <a:gd name="connsiteX205" fmla="*/ 2556769 w 4801675"/>
              <a:gd name="connsiteY205" fmla="*/ 5362113 h 5584054"/>
              <a:gd name="connsiteX206" fmla="*/ 2521258 w 4801675"/>
              <a:gd name="connsiteY206" fmla="*/ 5415379 h 5584054"/>
              <a:gd name="connsiteX207" fmla="*/ 2485747 w 4801675"/>
              <a:gd name="connsiteY207" fmla="*/ 5495278 h 5584054"/>
              <a:gd name="connsiteX208" fmla="*/ 2414726 w 4801675"/>
              <a:gd name="connsiteY208" fmla="*/ 5486400 h 5584054"/>
              <a:gd name="connsiteX209" fmla="*/ 2334827 w 4801675"/>
              <a:gd name="connsiteY209" fmla="*/ 5459767 h 5584054"/>
              <a:gd name="connsiteX210" fmla="*/ 2308194 w 4801675"/>
              <a:gd name="connsiteY210" fmla="*/ 5450889 h 5584054"/>
              <a:gd name="connsiteX211" fmla="*/ 2281561 w 4801675"/>
              <a:gd name="connsiteY211" fmla="*/ 5442012 h 5584054"/>
              <a:gd name="connsiteX212" fmla="*/ 2228295 w 4801675"/>
              <a:gd name="connsiteY212" fmla="*/ 5433134 h 5584054"/>
              <a:gd name="connsiteX213" fmla="*/ 2175029 w 4801675"/>
              <a:gd name="connsiteY213" fmla="*/ 5468645 h 5584054"/>
              <a:gd name="connsiteX214" fmla="*/ 2175029 w 4801675"/>
              <a:gd name="connsiteY214" fmla="*/ 5521911 h 5584054"/>
              <a:gd name="connsiteX215" fmla="*/ 2228295 w 4801675"/>
              <a:gd name="connsiteY215" fmla="*/ 5539666 h 5584054"/>
              <a:gd name="connsiteX216" fmla="*/ 2246050 w 4801675"/>
              <a:gd name="connsiteY216" fmla="*/ 5566299 h 5584054"/>
              <a:gd name="connsiteX217" fmla="*/ 2192784 w 4801675"/>
              <a:gd name="connsiteY217" fmla="*/ 5584054 h 5584054"/>
              <a:gd name="connsiteX218" fmla="*/ 2139518 w 4801675"/>
              <a:gd name="connsiteY218" fmla="*/ 5575177 h 5584054"/>
              <a:gd name="connsiteX219" fmla="*/ 2050742 w 4801675"/>
              <a:gd name="connsiteY219" fmla="*/ 5566299 h 5584054"/>
              <a:gd name="connsiteX220" fmla="*/ 2015231 w 4801675"/>
              <a:gd name="connsiteY220" fmla="*/ 5530788 h 5584054"/>
              <a:gd name="connsiteX221" fmla="*/ 1961965 w 4801675"/>
              <a:gd name="connsiteY221" fmla="*/ 5513033 h 5584054"/>
              <a:gd name="connsiteX222" fmla="*/ 1935332 w 4801675"/>
              <a:gd name="connsiteY222" fmla="*/ 5504155 h 5584054"/>
              <a:gd name="connsiteX223" fmla="*/ 1855433 w 4801675"/>
              <a:gd name="connsiteY223" fmla="*/ 5495278 h 5584054"/>
              <a:gd name="connsiteX224" fmla="*/ 1802167 w 4801675"/>
              <a:gd name="connsiteY224" fmla="*/ 5468645 h 5584054"/>
              <a:gd name="connsiteX225" fmla="*/ 1766656 w 4801675"/>
              <a:gd name="connsiteY225" fmla="*/ 5433134 h 5584054"/>
              <a:gd name="connsiteX226" fmla="*/ 1731145 w 4801675"/>
              <a:gd name="connsiteY226" fmla="*/ 5442012 h 5584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4801675" h="5584054">
                <a:moveTo>
                  <a:pt x="0" y="0"/>
                </a:moveTo>
                <a:cubicBezTo>
                  <a:pt x="14796" y="8878"/>
                  <a:pt x="30347" y="16604"/>
                  <a:pt x="44388" y="26633"/>
                </a:cubicBezTo>
                <a:cubicBezTo>
                  <a:pt x="75882" y="49129"/>
                  <a:pt x="51536" y="38545"/>
                  <a:pt x="71021" y="71021"/>
                </a:cubicBezTo>
                <a:cubicBezTo>
                  <a:pt x="75327" y="78198"/>
                  <a:pt x="83548" y="82241"/>
                  <a:pt x="88777" y="88777"/>
                </a:cubicBezTo>
                <a:cubicBezTo>
                  <a:pt x="95442" y="97109"/>
                  <a:pt x="100614" y="106532"/>
                  <a:pt x="106532" y="115410"/>
                </a:cubicBezTo>
                <a:cubicBezTo>
                  <a:pt x="127247" y="112451"/>
                  <a:pt x="147751" y="106532"/>
                  <a:pt x="168676" y="106532"/>
                </a:cubicBezTo>
                <a:cubicBezTo>
                  <a:pt x="210953" y="106532"/>
                  <a:pt x="196526" y="134206"/>
                  <a:pt x="204186" y="168676"/>
                </a:cubicBezTo>
                <a:cubicBezTo>
                  <a:pt x="206216" y="177811"/>
                  <a:pt x="206447" y="188692"/>
                  <a:pt x="213064" y="195309"/>
                </a:cubicBezTo>
                <a:cubicBezTo>
                  <a:pt x="228153" y="210398"/>
                  <a:pt x="248575" y="218983"/>
                  <a:pt x="266330" y="230820"/>
                </a:cubicBezTo>
                <a:cubicBezTo>
                  <a:pt x="275208" y="236738"/>
                  <a:pt x="285418" y="241030"/>
                  <a:pt x="292963" y="248575"/>
                </a:cubicBezTo>
                <a:cubicBezTo>
                  <a:pt x="327141" y="282753"/>
                  <a:pt x="309150" y="268244"/>
                  <a:pt x="346229" y="292963"/>
                </a:cubicBezTo>
                <a:cubicBezTo>
                  <a:pt x="371379" y="368410"/>
                  <a:pt x="336304" y="276420"/>
                  <a:pt x="372862" y="337352"/>
                </a:cubicBezTo>
                <a:cubicBezTo>
                  <a:pt x="409490" y="398400"/>
                  <a:pt x="342854" y="322399"/>
                  <a:pt x="390617" y="408373"/>
                </a:cubicBezTo>
                <a:cubicBezTo>
                  <a:pt x="412583" y="447912"/>
                  <a:pt x="448701" y="448699"/>
                  <a:pt x="479394" y="479394"/>
                </a:cubicBezTo>
                <a:cubicBezTo>
                  <a:pt x="485312" y="485313"/>
                  <a:pt x="490613" y="491921"/>
                  <a:pt x="497149" y="497150"/>
                </a:cubicBezTo>
                <a:cubicBezTo>
                  <a:pt x="553157" y="541957"/>
                  <a:pt x="498657" y="489781"/>
                  <a:pt x="541538" y="532660"/>
                </a:cubicBezTo>
                <a:cubicBezTo>
                  <a:pt x="569776" y="617380"/>
                  <a:pt x="540553" y="521835"/>
                  <a:pt x="559293" y="727969"/>
                </a:cubicBezTo>
                <a:cubicBezTo>
                  <a:pt x="561526" y="752528"/>
                  <a:pt x="593522" y="797709"/>
                  <a:pt x="603681" y="807868"/>
                </a:cubicBezTo>
                <a:cubicBezTo>
                  <a:pt x="615518" y="819705"/>
                  <a:pt x="629906" y="829450"/>
                  <a:pt x="639192" y="843379"/>
                </a:cubicBezTo>
                <a:lnTo>
                  <a:pt x="656947" y="870012"/>
                </a:lnTo>
                <a:cubicBezTo>
                  <a:pt x="655288" y="876649"/>
                  <a:pt x="644652" y="923055"/>
                  <a:pt x="639192" y="932155"/>
                </a:cubicBezTo>
                <a:cubicBezTo>
                  <a:pt x="634886" y="939332"/>
                  <a:pt x="627355" y="943992"/>
                  <a:pt x="621437" y="949911"/>
                </a:cubicBezTo>
                <a:cubicBezTo>
                  <a:pt x="605886" y="1027663"/>
                  <a:pt x="607429" y="999520"/>
                  <a:pt x="621437" y="1118587"/>
                </a:cubicBezTo>
                <a:cubicBezTo>
                  <a:pt x="623447" y="1135673"/>
                  <a:pt x="641758" y="1168107"/>
                  <a:pt x="648070" y="1180730"/>
                </a:cubicBezTo>
                <a:cubicBezTo>
                  <a:pt x="645111" y="1210322"/>
                  <a:pt x="643714" y="1240113"/>
                  <a:pt x="639192" y="1269507"/>
                </a:cubicBezTo>
                <a:cubicBezTo>
                  <a:pt x="636035" y="1290025"/>
                  <a:pt x="618674" y="1302255"/>
                  <a:pt x="639192" y="1322773"/>
                </a:cubicBezTo>
                <a:cubicBezTo>
                  <a:pt x="645809" y="1329390"/>
                  <a:pt x="656947" y="1328692"/>
                  <a:pt x="665825" y="1331651"/>
                </a:cubicBezTo>
                <a:cubicBezTo>
                  <a:pt x="674703" y="1328692"/>
                  <a:pt x="684088" y="1326958"/>
                  <a:pt x="692458" y="1322773"/>
                </a:cubicBezTo>
                <a:cubicBezTo>
                  <a:pt x="714858" y="1311573"/>
                  <a:pt x="720330" y="1303778"/>
                  <a:pt x="736846" y="1287262"/>
                </a:cubicBezTo>
                <a:cubicBezTo>
                  <a:pt x="743172" y="1268284"/>
                  <a:pt x="747857" y="1240996"/>
                  <a:pt x="772357" y="1233996"/>
                </a:cubicBezTo>
                <a:cubicBezTo>
                  <a:pt x="784089" y="1230644"/>
                  <a:pt x="796031" y="1239915"/>
                  <a:pt x="807868" y="1242874"/>
                </a:cubicBezTo>
                <a:cubicBezTo>
                  <a:pt x="816746" y="1251752"/>
                  <a:pt x="829402" y="1258034"/>
                  <a:pt x="834501" y="1269507"/>
                </a:cubicBezTo>
                <a:cubicBezTo>
                  <a:pt x="889039" y="1392216"/>
                  <a:pt x="814750" y="1274393"/>
                  <a:pt x="852256" y="1349406"/>
                </a:cubicBezTo>
                <a:cubicBezTo>
                  <a:pt x="857028" y="1358949"/>
                  <a:pt x="861982" y="1369013"/>
                  <a:pt x="870012" y="1376039"/>
                </a:cubicBezTo>
                <a:cubicBezTo>
                  <a:pt x="886072" y="1390091"/>
                  <a:pt x="923278" y="1411550"/>
                  <a:pt x="923278" y="1411550"/>
                </a:cubicBezTo>
                <a:cubicBezTo>
                  <a:pt x="919118" y="1436509"/>
                  <a:pt x="898830" y="1528417"/>
                  <a:pt x="923278" y="1544715"/>
                </a:cubicBezTo>
                <a:cubicBezTo>
                  <a:pt x="933112" y="1551271"/>
                  <a:pt x="986942" y="1473645"/>
                  <a:pt x="994299" y="1464816"/>
                </a:cubicBezTo>
                <a:cubicBezTo>
                  <a:pt x="999657" y="1458386"/>
                  <a:pt x="1005518" y="1452289"/>
                  <a:pt x="1012054" y="1447060"/>
                </a:cubicBezTo>
                <a:cubicBezTo>
                  <a:pt x="1020385" y="1440395"/>
                  <a:pt x="1028937" y="1433638"/>
                  <a:pt x="1038687" y="1429305"/>
                </a:cubicBezTo>
                <a:cubicBezTo>
                  <a:pt x="1072288" y="1414372"/>
                  <a:pt x="1100997" y="1409099"/>
                  <a:pt x="1136342" y="1402672"/>
                </a:cubicBezTo>
                <a:cubicBezTo>
                  <a:pt x="1154052" y="1399452"/>
                  <a:pt x="1171853" y="1396753"/>
                  <a:pt x="1189608" y="1393794"/>
                </a:cubicBezTo>
                <a:cubicBezTo>
                  <a:pt x="1198486" y="1384916"/>
                  <a:pt x="1209277" y="1377607"/>
                  <a:pt x="1216241" y="1367161"/>
                </a:cubicBezTo>
                <a:cubicBezTo>
                  <a:pt x="1262334" y="1298020"/>
                  <a:pt x="1187580" y="1378064"/>
                  <a:pt x="1242874" y="1322773"/>
                </a:cubicBezTo>
                <a:cubicBezTo>
                  <a:pt x="1256759" y="1295002"/>
                  <a:pt x="1260269" y="1278624"/>
                  <a:pt x="1287262" y="1260629"/>
                </a:cubicBezTo>
                <a:cubicBezTo>
                  <a:pt x="1295048" y="1255438"/>
                  <a:pt x="1305017" y="1254711"/>
                  <a:pt x="1313895" y="1251752"/>
                </a:cubicBezTo>
                <a:cubicBezTo>
                  <a:pt x="1319813" y="1245833"/>
                  <a:pt x="1323322" y="1234829"/>
                  <a:pt x="1331650" y="1233996"/>
                </a:cubicBezTo>
                <a:cubicBezTo>
                  <a:pt x="1389308" y="1228230"/>
                  <a:pt x="1393532" y="1236781"/>
                  <a:pt x="1429305" y="1260629"/>
                </a:cubicBezTo>
                <a:cubicBezTo>
                  <a:pt x="1432264" y="1269507"/>
                  <a:pt x="1436152" y="1278127"/>
                  <a:pt x="1438182" y="1287262"/>
                </a:cubicBezTo>
                <a:cubicBezTo>
                  <a:pt x="1442087" y="1304834"/>
                  <a:pt x="1439010" y="1324428"/>
                  <a:pt x="1447060" y="1340528"/>
                </a:cubicBezTo>
                <a:cubicBezTo>
                  <a:pt x="1474976" y="1396360"/>
                  <a:pt x="1525857" y="1379974"/>
                  <a:pt x="1580225" y="1384917"/>
                </a:cubicBezTo>
                <a:cubicBezTo>
                  <a:pt x="1591603" y="1387761"/>
                  <a:pt x="1637350" y="1388586"/>
                  <a:pt x="1624613" y="1420427"/>
                </a:cubicBezTo>
                <a:cubicBezTo>
                  <a:pt x="1617570" y="1438034"/>
                  <a:pt x="1574322" y="1443504"/>
                  <a:pt x="1562470" y="1447060"/>
                </a:cubicBezTo>
                <a:cubicBezTo>
                  <a:pt x="1544543" y="1452438"/>
                  <a:pt x="1509204" y="1464816"/>
                  <a:pt x="1509204" y="1464816"/>
                </a:cubicBezTo>
                <a:cubicBezTo>
                  <a:pt x="1512163" y="1476653"/>
                  <a:pt x="1510459" y="1490799"/>
                  <a:pt x="1518081" y="1500326"/>
                </a:cubicBezTo>
                <a:cubicBezTo>
                  <a:pt x="1523927" y="1507633"/>
                  <a:pt x="1535636" y="1506934"/>
                  <a:pt x="1544714" y="1509204"/>
                </a:cubicBezTo>
                <a:cubicBezTo>
                  <a:pt x="1559353" y="1512864"/>
                  <a:pt x="1574307" y="1515123"/>
                  <a:pt x="1589103" y="1518082"/>
                </a:cubicBezTo>
                <a:cubicBezTo>
                  <a:pt x="1567162" y="1583903"/>
                  <a:pt x="1554607" y="1562978"/>
                  <a:pt x="1606858" y="1589103"/>
                </a:cubicBezTo>
                <a:cubicBezTo>
                  <a:pt x="1654206" y="1586144"/>
                  <a:pt x="1701722" y="1585191"/>
                  <a:pt x="1748901" y="1580225"/>
                </a:cubicBezTo>
                <a:cubicBezTo>
                  <a:pt x="1758207" y="1579245"/>
                  <a:pt x="1766176" y="1571348"/>
                  <a:pt x="1775534" y="1571348"/>
                </a:cubicBezTo>
                <a:cubicBezTo>
                  <a:pt x="1822974" y="1571348"/>
                  <a:pt x="1870229" y="1577266"/>
                  <a:pt x="1917577" y="1580225"/>
                </a:cubicBezTo>
                <a:cubicBezTo>
                  <a:pt x="1986828" y="1649480"/>
                  <a:pt x="1874662" y="1534986"/>
                  <a:pt x="1953087" y="1624614"/>
                </a:cubicBezTo>
                <a:cubicBezTo>
                  <a:pt x="1966866" y="1640362"/>
                  <a:pt x="1982680" y="1654206"/>
                  <a:pt x="1997476" y="1669002"/>
                </a:cubicBezTo>
                <a:lnTo>
                  <a:pt x="2024109" y="1695635"/>
                </a:lnTo>
                <a:lnTo>
                  <a:pt x="2050742" y="1722268"/>
                </a:lnTo>
                <a:cubicBezTo>
                  <a:pt x="2051721" y="1731079"/>
                  <a:pt x="2061854" y="1835504"/>
                  <a:pt x="2068497" y="1855433"/>
                </a:cubicBezTo>
                <a:cubicBezTo>
                  <a:pt x="2071871" y="1865555"/>
                  <a:pt x="2080334" y="1873188"/>
                  <a:pt x="2086252" y="1882066"/>
                </a:cubicBezTo>
                <a:cubicBezTo>
                  <a:pt x="2089211" y="1911658"/>
                  <a:pt x="2091655" y="1941307"/>
                  <a:pt x="2095130" y="1970843"/>
                </a:cubicBezTo>
                <a:cubicBezTo>
                  <a:pt x="2097575" y="1991625"/>
                  <a:pt x="2101697" y="2012190"/>
                  <a:pt x="2104008" y="2032987"/>
                </a:cubicBezTo>
                <a:cubicBezTo>
                  <a:pt x="2107617" y="2065473"/>
                  <a:pt x="2107787" y="2098355"/>
                  <a:pt x="2112885" y="2130641"/>
                </a:cubicBezTo>
                <a:cubicBezTo>
                  <a:pt x="2114109" y="2138394"/>
                  <a:pt x="2139085" y="2240962"/>
                  <a:pt x="2148396" y="2254928"/>
                </a:cubicBezTo>
                <a:cubicBezTo>
                  <a:pt x="2154314" y="2263806"/>
                  <a:pt x="2157410" y="2275442"/>
                  <a:pt x="2166151" y="2281561"/>
                </a:cubicBezTo>
                <a:cubicBezTo>
                  <a:pt x="2246879" y="2338071"/>
                  <a:pt x="2215084" y="2295849"/>
                  <a:pt x="2263806" y="2334827"/>
                </a:cubicBezTo>
                <a:cubicBezTo>
                  <a:pt x="2270342" y="2340056"/>
                  <a:pt x="2274865" y="2347561"/>
                  <a:pt x="2281561" y="2352583"/>
                </a:cubicBezTo>
                <a:cubicBezTo>
                  <a:pt x="2298632" y="2365387"/>
                  <a:pt x="2334827" y="2388093"/>
                  <a:pt x="2334827" y="2388093"/>
                </a:cubicBezTo>
                <a:cubicBezTo>
                  <a:pt x="2367209" y="2485234"/>
                  <a:pt x="2315563" y="2338089"/>
                  <a:pt x="2361460" y="2441359"/>
                </a:cubicBezTo>
                <a:cubicBezTo>
                  <a:pt x="2369061" y="2458462"/>
                  <a:pt x="2373297" y="2476870"/>
                  <a:pt x="2379215" y="2494625"/>
                </a:cubicBezTo>
                <a:cubicBezTo>
                  <a:pt x="2382174" y="2503503"/>
                  <a:pt x="2385823" y="2512179"/>
                  <a:pt x="2388093" y="2521258"/>
                </a:cubicBezTo>
                <a:cubicBezTo>
                  <a:pt x="2394011" y="2544932"/>
                  <a:pt x="2402397" y="2568123"/>
                  <a:pt x="2405848" y="2592280"/>
                </a:cubicBezTo>
                <a:cubicBezTo>
                  <a:pt x="2421240" y="2700019"/>
                  <a:pt x="2406859" y="2614579"/>
                  <a:pt x="2423604" y="2689934"/>
                </a:cubicBezTo>
                <a:cubicBezTo>
                  <a:pt x="2426877" y="2704664"/>
                  <a:pt x="2427183" y="2720194"/>
                  <a:pt x="2432481" y="2734322"/>
                </a:cubicBezTo>
                <a:cubicBezTo>
                  <a:pt x="2436227" y="2744312"/>
                  <a:pt x="2443406" y="2752758"/>
                  <a:pt x="2450237" y="2760955"/>
                </a:cubicBezTo>
                <a:cubicBezTo>
                  <a:pt x="2464260" y="2777783"/>
                  <a:pt x="2483552" y="2795368"/>
                  <a:pt x="2503503" y="2805344"/>
                </a:cubicBezTo>
                <a:cubicBezTo>
                  <a:pt x="2511873" y="2809529"/>
                  <a:pt x="2521258" y="2811262"/>
                  <a:pt x="2530136" y="2814221"/>
                </a:cubicBezTo>
                <a:cubicBezTo>
                  <a:pt x="2554200" y="2838286"/>
                  <a:pt x="2579553" y="2867825"/>
                  <a:pt x="2610035" y="2885243"/>
                </a:cubicBezTo>
                <a:cubicBezTo>
                  <a:pt x="2618160" y="2889886"/>
                  <a:pt x="2628488" y="2889576"/>
                  <a:pt x="2636668" y="2894121"/>
                </a:cubicBezTo>
                <a:cubicBezTo>
                  <a:pt x="2655322" y="2904484"/>
                  <a:pt x="2671280" y="2919268"/>
                  <a:pt x="2689934" y="2929631"/>
                </a:cubicBezTo>
                <a:cubicBezTo>
                  <a:pt x="2698114" y="2934176"/>
                  <a:pt x="2708387" y="2933964"/>
                  <a:pt x="2716567" y="2938509"/>
                </a:cubicBezTo>
                <a:cubicBezTo>
                  <a:pt x="2735221" y="2948872"/>
                  <a:pt x="2750746" y="2964477"/>
                  <a:pt x="2769833" y="2974020"/>
                </a:cubicBezTo>
                <a:lnTo>
                  <a:pt x="2805344" y="2991775"/>
                </a:lnTo>
                <a:lnTo>
                  <a:pt x="2858610" y="3071674"/>
                </a:lnTo>
                <a:cubicBezTo>
                  <a:pt x="2864528" y="3080552"/>
                  <a:pt x="2872991" y="3088185"/>
                  <a:pt x="2876365" y="3098307"/>
                </a:cubicBezTo>
                <a:cubicBezTo>
                  <a:pt x="2879324" y="3107185"/>
                  <a:pt x="2880052" y="3117154"/>
                  <a:pt x="2885243" y="3124940"/>
                </a:cubicBezTo>
                <a:cubicBezTo>
                  <a:pt x="2892207" y="3135386"/>
                  <a:pt x="2904168" y="3141663"/>
                  <a:pt x="2911876" y="3151573"/>
                </a:cubicBezTo>
                <a:cubicBezTo>
                  <a:pt x="2967645" y="3223277"/>
                  <a:pt x="2922460" y="3188222"/>
                  <a:pt x="2974019" y="3222594"/>
                </a:cubicBezTo>
                <a:cubicBezTo>
                  <a:pt x="2989802" y="3246267"/>
                  <a:pt x="2994747" y="3257457"/>
                  <a:pt x="3018408" y="3275860"/>
                </a:cubicBezTo>
                <a:cubicBezTo>
                  <a:pt x="3035252" y="3288961"/>
                  <a:pt x="3056585" y="3296282"/>
                  <a:pt x="3071674" y="3311371"/>
                </a:cubicBezTo>
                <a:cubicBezTo>
                  <a:pt x="3131557" y="3371254"/>
                  <a:pt x="3101119" y="3356696"/>
                  <a:pt x="3151573" y="3373515"/>
                </a:cubicBezTo>
                <a:cubicBezTo>
                  <a:pt x="3171208" y="3393150"/>
                  <a:pt x="3180118" y="3405543"/>
                  <a:pt x="3204839" y="3417903"/>
                </a:cubicBezTo>
                <a:cubicBezTo>
                  <a:pt x="3213209" y="3422088"/>
                  <a:pt x="3223292" y="3422236"/>
                  <a:pt x="3231472" y="3426781"/>
                </a:cubicBezTo>
                <a:cubicBezTo>
                  <a:pt x="3250126" y="3437144"/>
                  <a:pt x="3267667" y="3449487"/>
                  <a:pt x="3284738" y="3462291"/>
                </a:cubicBezTo>
                <a:cubicBezTo>
                  <a:pt x="3296575" y="3471169"/>
                  <a:pt x="3307402" y="3481583"/>
                  <a:pt x="3320248" y="3488924"/>
                </a:cubicBezTo>
                <a:cubicBezTo>
                  <a:pt x="3328373" y="3493567"/>
                  <a:pt x="3338003" y="3494843"/>
                  <a:pt x="3346881" y="3497802"/>
                </a:cubicBezTo>
                <a:cubicBezTo>
                  <a:pt x="3381562" y="3532482"/>
                  <a:pt x="3345172" y="3501386"/>
                  <a:pt x="3391270" y="3524435"/>
                </a:cubicBezTo>
                <a:cubicBezTo>
                  <a:pt x="3400813" y="3529207"/>
                  <a:pt x="3409572" y="3535525"/>
                  <a:pt x="3417903" y="3542190"/>
                </a:cubicBezTo>
                <a:cubicBezTo>
                  <a:pt x="3424439" y="3547419"/>
                  <a:pt x="3428172" y="3556203"/>
                  <a:pt x="3435658" y="3559946"/>
                </a:cubicBezTo>
                <a:cubicBezTo>
                  <a:pt x="3452398" y="3568316"/>
                  <a:pt x="3471169" y="3571783"/>
                  <a:pt x="3488924" y="3577701"/>
                </a:cubicBezTo>
                <a:cubicBezTo>
                  <a:pt x="3497802" y="3580660"/>
                  <a:pt x="3507771" y="3581388"/>
                  <a:pt x="3515557" y="3586579"/>
                </a:cubicBezTo>
                <a:cubicBezTo>
                  <a:pt x="3524435" y="3592497"/>
                  <a:pt x="3532440" y="3600001"/>
                  <a:pt x="3542190" y="3604334"/>
                </a:cubicBezTo>
                <a:cubicBezTo>
                  <a:pt x="3559293" y="3611935"/>
                  <a:pt x="3577701" y="3616171"/>
                  <a:pt x="3595456" y="3622089"/>
                </a:cubicBezTo>
                <a:cubicBezTo>
                  <a:pt x="3604334" y="3625048"/>
                  <a:pt x="3613719" y="3626782"/>
                  <a:pt x="3622089" y="3630967"/>
                </a:cubicBezTo>
                <a:cubicBezTo>
                  <a:pt x="3633926" y="3636885"/>
                  <a:pt x="3645209" y="3644075"/>
                  <a:pt x="3657600" y="3648722"/>
                </a:cubicBezTo>
                <a:cubicBezTo>
                  <a:pt x="3669024" y="3653006"/>
                  <a:pt x="3681379" y="3654248"/>
                  <a:pt x="3693111" y="3657600"/>
                </a:cubicBezTo>
                <a:cubicBezTo>
                  <a:pt x="3702109" y="3660171"/>
                  <a:pt x="3710746" y="3663907"/>
                  <a:pt x="3719744" y="3666478"/>
                </a:cubicBezTo>
                <a:cubicBezTo>
                  <a:pt x="3757624" y="3677301"/>
                  <a:pt x="3758464" y="3675082"/>
                  <a:pt x="3799643" y="3684233"/>
                </a:cubicBezTo>
                <a:cubicBezTo>
                  <a:pt x="3811553" y="3686880"/>
                  <a:pt x="3823189" y="3690718"/>
                  <a:pt x="3835153" y="3693111"/>
                </a:cubicBezTo>
                <a:cubicBezTo>
                  <a:pt x="3852804" y="3696641"/>
                  <a:pt x="3870818" y="3698216"/>
                  <a:pt x="3888419" y="3701988"/>
                </a:cubicBezTo>
                <a:cubicBezTo>
                  <a:pt x="3944479" y="3714001"/>
                  <a:pt x="3945509" y="3715100"/>
                  <a:pt x="3986074" y="3728621"/>
                </a:cubicBezTo>
                <a:cubicBezTo>
                  <a:pt x="3994952" y="3734540"/>
                  <a:pt x="4002957" y="3742044"/>
                  <a:pt x="4012707" y="3746377"/>
                </a:cubicBezTo>
                <a:cubicBezTo>
                  <a:pt x="4029810" y="3753978"/>
                  <a:pt x="4050400" y="3753751"/>
                  <a:pt x="4065973" y="3764132"/>
                </a:cubicBezTo>
                <a:cubicBezTo>
                  <a:pt x="4074851" y="3770050"/>
                  <a:pt x="4082856" y="3777554"/>
                  <a:pt x="4092606" y="3781887"/>
                </a:cubicBezTo>
                <a:cubicBezTo>
                  <a:pt x="4109709" y="3789488"/>
                  <a:pt x="4130299" y="3789261"/>
                  <a:pt x="4145872" y="3799643"/>
                </a:cubicBezTo>
                <a:cubicBezTo>
                  <a:pt x="4222198" y="3850526"/>
                  <a:pt x="4125628" y="3789521"/>
                  <a:pt x="4199138" y="3826276"/>
                </a:cubicBezTo>
                <a:cubicBezTo>
                  <a:pt x="4208681" y="3831048"/>
                  <a:pt x="4216228" y="3839259"/>
                  <a:pt x="4225771" y="3844031"/>
                </a:cubicBezTo>
                <a:cubicBezTo>
                  <a:pt x="4234141" y="3848216"/>
                  <a:pt x="4244034" y="3848724"/>
                  <a:pt x="4252404" y="3852909"/>
                </a:cubicBezTo>
                <a:cubicBezTo>
                  <a:pt x="4295861" y="3874638"/>
                  <a:pt x="4263758" y="3863644"/>
                  <a:pt x="4296792" y="3888420"/>
                </a:cubicBezTo>
                <a:cubicBezTo>
                  <a:pt x="4313863" y="3901224"/>
                  <a:pt x="4334969" y="3908841"/>
                  <a:pt x="4350058" y="3923930"/>
                </a:cubicBezTo>
                <a:cubicBezTo>
                  <a:pt x="4366574" y="3940446"/>
                  <a:pt x="4372046" y="3948241"/>
                  <a:pt x="4394446" y="3959441"/>
                </a:cubicBezTo>
                <a:cubicBezTo>
                  <a:pt x="4402816" y="3963626"/>
                  <a:pt x="4412201" y="3965360"/>
                  <a:pt x="4421079" y="3968319"/>
                </a:cubicBezTo>
                <a:cubicBezTo>
                  <a:pt x="4426998" y="3974237"/>
                  <a:pt x="4432299" y="3980845"/>
                  <a:pt x="4438835" y="3986074"/>
                </a:cubicBezTo>
                <a:cubicBezTo>
                  <a:pt x="4447167" y="3992739"/>
                  <a:pt x="4458803" y="3995497"/>
                  <a:pt x="4465468" y="4003829"/>
                </a:cubicBezTo>
                <a:cubicBezTo>
                  <a:pt x="4471314" y="4011136"/>
                  <a:pt x="4470160" y="4022092"/>
                  <a:pt x="4474345" y="4030462"/>
                </a:cubicBezTo>
                <a:cubicBezTo>
                  <a:pt x="4506383" y="4094538"/>
                  <a:pt x="4478720" y="4014767"/>
                  <a:pt x="4509856" y="4092606"/>
                </a:cubicBezTo>
                <a:cubicBezTo>
                  <a:pt x="4516807" y="4109983"/>
                  <a:pt x="4523073" y="4127715"/>
                  <a:pt x="4527612" y="4145872"/>
                </a:cubicBezTo>
                <a:cubicBezTo>
                  <a:pt x="4530571" y="4157709"/>
                  <a:pt x="4531683" y="4170168"/>
                  <a:pt x="4536489" y="4181383"/>
                </a:cubicBezTo>
                <a:cubicBezTo>
                  <a:pt x="4540692" y="4191190"/>
                  <a:pt x="4548326" y="4199138"/>
                  <a:pt x="4554245" y="4208016"/>
                </a:cubicBezTo>
                <a:lnTo>
                  <a:pt x="4572000" y="4261282"/>
                </a:lnTo>
                <a:cubicBezTo>
                  <a:pt x="4574959" y="4270160"/>
                  <a:pt x="4576693" y="4279545"/>
                  <a:pt x="4580878" y="4287915"/>
                </a:cubicBezTo>
                <a:cubicBezTo>
                  <a:pt x="4586796" y="4299752"/>
                  <a:pt x="4593986" y="4311034"/>
                  <a:pt x="4598633" y="4323425"/>
                </a:cubicBezTo>
                <a:cubicBezTo>
                  <a:pt x="4602917" y="4334849"/>
                  <a:pt x="4604159" y="4347204"/>
                  <a:pt x="4607511" y="4358936"/>
                </a:cubicBezTo>
                <a:cubicBezTo>
                  <a:pt x="4621231" y="4406955"/>
                  <a:pt x="4614438" y="4364990"/>
                  <a:pt x="4625266" y="4429957"/>
                </a:cubicBezTo>
                <a:cubicBezTo>
                  <a:pt x="4633861" y="4481526"/>
                  <a:pt x="4630240" y="4485010"/>
                  <a:pt x="4643021" y="4527612"/>
                </a:cubicBezTo>
                <a:cubicBezTo>
                  <a:pt x="4648399" y="4545539"/>
                  <a:pt x="4660777" y="4580878"/>
                  <a:pt x="4660777" y="4580878"/>
                </a:cubicBezTo>
                <a:cubicBezTo>
                  <a:pt x="4657818" y="4604552"/>
                  <a:pt x="4660052" y="4629478"/>
                  <a:pt x="4651899" y="4651899"/>
                </a:cubicBezTo>
                <a:cubicBezTo>
                  <a:pt x="4646430" y="4666938"/>
                  <a:pt x="4611315" y="4687833"/>
                  <a:pt x="4598633" y="4696287"/>
                </a:cubicBezTo>
                <a:cubicBezTo>
                  <a:pt x="4595674" y="4705165"/>
                  <a:pt x="4589755" y="4713563"/>
                  <a:pt x="4589755" y="4722921"/>
                </a:cubicBezTo>
                <a:cubicBezTo>
                  <a:pt x="4589755" y="4788584"/>
                  <a:pt x="4597803" y="4800332"/>
                  <a:pt x="4616388" y="4856086"/>
                </a:cubicBezTo>
                <a:cubicBezTo>
                  <a:pt x="4619347" y="4864964"/>
                  <a:pt x="4620075" y="4874933"/>
                  <a:pt x="4625266" y="4882719"/>
                </a:cubicBezTo>
                <a:cubicBezTo>
                  <a:pt x="4631184" y="4891597"/>
                  <a:pt x="4637727" y="4900088"/>
                  <a:pt x="4643021" y="4909352"/>
                </a:cubicBezTo>
                <a:cubicBezTo>
                  <a:pt x="4649587" y="4920842"/>
                  <a:pt x="4655564" y="4932698"/>
                  <a:pt x="4660777" y="4944862"/>
                </a:cubicBezTo>
                <a:cubicBezTo>
                  <a:pt x="4664463" y="4953463"/>
                  <a:pt x="4665469" y="4963125"/>
                  <a:pt x="4669654" y="4971495"/>
                </a:cubicBezTo>
                <a:cubicBezTo>
                  <a:pt x="4674426" y="4981038"/>
                  <a:pt x="4681491" y="4989250"/>
                  <a:pt x="4687410" y="4998128"/>
                </a:cubicBezTo>
                <a:lnTo>
                  <a:pt x="4714043" y="5078027"/>
                </a:lnTo>
                <a:cubicBezTo>
                  <a:pt x="4717002" y="5086905"/>
                  <a:pt x="4716303" y="5098043"/>
                  <a:pt x="4722920" y="5104660"/>
                </a:cubicBezTo>
                <a:lnTo>
                  <a:pt x="4740676" y="5122416"/>
                </a:lnTo>
                <a:cubicBezTo>
                  <a:pt x="4743635" y="5137212"/>
                  <a:pt x="4745583" y="5152247"/>
                  <a:pt x="4749553" y="5166804"/>
                </a:cubicBezTo>
                <a:cubicBezTo>
                  <a:pt x="4754477" y="5184860"/>
                  <a:pt x="4763639" y="5201718"/>
                  <a:pt x="4767309" y="5220070"/>
                </a:cubicBezTo>
                <a:lnTo>
                  <a:pt x="4776186" y="5264458"/>
                </a:lnTo>
                <a:cubicBezTo>
                  <a:pt x="4766891" y="5376007"/>
                  <a:pt x="4801675" y="5382077"/>
                  <a:pt x="4731798" y="5362113"/>
                </a:cubicBezTo>
                <a:cubicBezTo>
                  <a:pt x="4722800" y="5359542"/>
                  <a:pt x="4714043" y="5356194"/>
                  <a:pt x="4705165" y="5353235"/>
                </a:cubicBezTo>
                <a:cubicBezTo>
                  <a:pt x="4702206" y="5344357"/>
                  <a:pt x="4698858" y="5335600"/>
                  <a:pt x="4696287" y="5326602"/>
                </a:cubicBezTo>
                <a:cubicBezTo>
                  <a:pt x="4692935" y="5314870"/>
                  <a:pt x="4697562" y="5297859"/>
                  <a:pt x="4687410" y="5291091"/>
                </a:cubicBezTo>
                <a:cubicBezTo>
                  <a:pt x="4680445" y="5286448"/>
                  <a:pt x="4676190" y="5303618"/>
                  <a:pt x="4669654" y="5308847"/>
                </a:cubicBezTo>
                <a:cubicBezTo>
                  <a:pt x="4645070" y="5328514"/>
                  <a:pt x="4644517" y="5326103"/>
                  <a:pt x="4616388" y="5335480"/>
                </a:cubicBezTo>
                <a:cubicBezTo>
                  <a:pt x="4595927" y="5332070"/>
                  <a:pt x="4558345" y="5328652"/>
                  <a:pt x="4536489" y="5317724"/>
                </a:cubicBezTo>
                <a:cubicBezTo>
                  <a:pt x="4526946" y="5312952"/>
                  <a:pt x="4520455" y="5301192"/>
                  <a:pt x="4509856" y="5299969"/>
                </a:cubicBezTo>
                <a:cubicBezTo>
                  <a:pt x="4442179" y="5292160"/>
                  <a:pt x="4373732" y="5294050"/>
                  <a:pt x="4305670" y="5291091"/>
                </a:cubicBezTo>
                <a:cubicBezTo>
                  <a:pt x="4224847" y="5264152"/>
                  <a:pt x="4352510" y="5305480"/>
                  <a:pt x="4234648" y="5273336"/>
                </a:cubicBezTo>
                <a:cubicBezTo>
                  <a:pt x="4216592" y="5268412"/>
                  <a:pt x="4199734" y="5259252"/>
                  <a:pt x="4181382" y="5255581"/>
                </a:cubicBezTo>
                <a:cubicBezTo>
                  <a:pt x="4127818" y="5244868"/>
                  <a:pt x="4151309" y="5251475"/>
                  <a:pt x="4110361" y="5237825"/>
                </a:cubicBezTo>
                <a:cubicBezTo>
                  <a:pt x="4098524" y="5240784"/>
                  <a:pt x="4085444" y="5240649"/>
                  <a:pt x="4074850" y="5246703"/>
                </a:cubicBezTo>
                <a:cubicBezTo>
                  <a:pt x="4063949" y="5252932"/>
                  <a:pt x="4058127" y="5265628"/>
                  <a:pt x="4048217" y="5273336"/>
                </a:cubicBezTo>
                <a:cubicBezTo>
                  <a:pt x="3998150" y="5312277"/>
                  <a:pt x="4008020" y="5305580"/>
                  <a:pt x="3959441" y="5317724"/>
                </a:cubicBezTo>
                <a:cubicBezTo>
                  <a:pt x="3939038" y="5378930"/>
                  <a:pt x="3954919" y="5357756"/>
                  <a:pt x="3923930" y="5388746"/>
                </a:cubicBezTo>
                <a:cubicBezTo>
                  <a:pt x="3915421" y="5386315"/>
                  <a:pt x="3848068" y="5373899"/>
                  <a:pt x="3835153" y="5353235"/>
                </a:cubicBezTo>
                <a:cubicBezTo>
                  <a:pt x="3759345" y="5231942"/>
                  <a:pt x="3864142" y="5343361"/>
                  <a:pt x="3790765" y="5282214"/>
                </a:cubicBezTo>
                <a:cubicBezTo>
                  <a:pt x="3781120" y="5274177"/>
                  <a:pt x="3771840" y="5265491"/>
                  <a:pt x="3764132" y="5255581"/>
                </a:cubicBezTo>
                <a:cubicBezTo>
                  <a:pt x="3751031" y="5238737"/>
                  <a:pt x="3728621" y="5202315"/>
                  <a:pt x="3728621" y="5202315"/>
                </a:cubicBezTo>
                <a:cubicBezTo>
                  <a:pt x="3725662" y="5193437"/>
                  <a:pt x="3728432" y="5179158"/>
                  <a:pt x="3719744" y="5175682"/>
                </a:cubicBezTo>
                <a:cubicBezTo>
                  <a:pt x="3708416" y="5171150"/>
                  <a:pt x="3694385" y="5177791"/>
                  <a:pt x="3684233" y="5184559"/>
                </a:cubicBezTo>
                <a:cubicBezTo>
                  <a:pt x="3646591" y="5209653"/>
                  <a:pt x="3685982" y="5210318"/>
                  <a:pt x="3648722" y="5228948"/>
                </a:cubicBezTo>
                <a:cubicBezTo>
                  <a:pt x="3631982" y="5237318"/>
                  <a:pt x="3613211" y="5240785"/>
                  <a:pt x="3595456" y="5246703"/>
                </a:cubicBezTo>
                <a:cubicBezTo>
                  <a:pt x="3554505" y="5260353"/>
                  <a:pt x="3578005" y="5253745"/>
                  <a:pt x="3524435" y="5264458"/>
                </a:cubicBezTo>
                <a:cubicBezTo>
                  <a:pt x="3475879" y="5215905"/>
                  <a:pt x="3546004" y="5292381"/>
                  <a:pt x="3488924" y="5166804"/>
                </a:cubicBezTo>
                <a:cubicBezTo>
                  <a:pt x="3484509" y="5157091"/>
                  <a:pt x="3472041" y="5153382"/>
                  <a:pt x="3462291" y="5149049"/>
                </a:cubicBezTo>
                <a:cubicBezTo>
                  <a:pt x="3445188" y="5141448"/>
                  <a:pt x="3409025" y="5131293"/>
                  <a:pt x="3409025" y="5131293"/>
                </a:cubicBezTo>
                <a:cubicBezTo>
                  <a:pt x="3394229" y="5134252"/>
                  <a:pt x="3379521" y="5137690"/>
                  <a:pt x="3364637" y="5140171"/>
                </a:cubicBezTo>
                <a:cubicBezTo>
                  <a:pt x="3343997" y="5143611"/>
                  <a:pt x="3314655" y="5132022"/>
                  <a:pt x="3302493" y="5149049"/>
                </a:cubicBezTo>
                <a:cubicBezTo>
                  <a:pt x="3291615" y="5164279"/>
                  <a:pt x="3320248" y="5202315"/>
                  <a:pt x="3320248" y="5202315"/>
                </a:cubicBezTo>
                <a:cubicBezTo>
                  <a:pt x="3301830" y="5275992"/>
                  <a:pt x="3329188" y="5213905"/>
                  <a:pt x="3222594" y="5246703"/>
                </a:cubicBezTo>
                <a:cubicBezTo>
                  <a:pt x="3210594" y="5250395"/>
                  <a:pt x="3205606" y="5265299"/>
                  <a:pt x="3195961" y="5273336"/>
                </a:cubicBezTo>
                <a:cubicBezTo>
                  <a:pt x="3187764" y="5280166"/>
                  <a:pt x="3177659" y="5284426"/>
                  <a:pt x="3169328" y="5291091"/>
                </a:cubicBezTo>
                <a:cubicBezTo>
                  <a:pt x="3106079" y="5341691"/>
                  <a:pt x="3206913" y="5271954"/>
                  <a:pt x="3124940" y="5326602"/>
                </a:cubicBezTo>
                <a:cubicBezTo>
                  <a:pt x="3121981" y="5335480"/>
                  <a:pt x="3121908" y="5345928"/>
                  <a:pt x="3116062" y="5353235"/>
                </a:cubicBezTo>
                <a:cubicBezTo>
                  <a:pt x="3109397" y="5361566"/>
                  <a:pt x="3097760" y="5364325"/>
                  <a:pt x="3089429" y="5370990"/>
                </a:cubicBezTo>
                <a:cubicBezTo>
                  <a:pt x="3082893" y="5376219"/>
                  <a:pt x="3076903" y="5382210"/>
                  <a:pt x="3071674" y="5388746"/>
                </a:cubicBezTo>
                <a:cubicBezTo>
                  <a:pt x="3065009" y="5397078"/>
                  <a:pt x="3061463" y="5407834"/>
                  <a:pt x="3053918" y="5415379"/>
                </a:cubicBezTo>
                <a:cubicBezTo>
                  <a:pt x="3036709" y="5432588"/>
                  <a:pt x="3022313" y="5434792"/>
                  <a:pt x="3000652" y="5442012"/>
                </a:cubicBezTo>
                <a:cubicBezTo>
                  <a:pt x="2968101" y="5439053"/>
                  <a:pt x="2934958" y="5439983"/>
                  <a:pt x="2902998" y="5433134"/>
                </a:cubicBezTo>
                <a:cubicBezTo>
                  <a:pt x="2892565" y="5430898"/>
                  <a:pt x="2886115" y="5419712"/>
                  <a:pt x="2876365" y="5415379"/>
                </a:cubicBezTo>
                <a:cubicBezTo>
                  <a:pt x="2826862" y="5393378"/>
                  <a:pt x="2808021" y="5395738"/>
                  <a:pt x="2752078" y="5388746"/>
                </a:cubicBezTo>
                <a:cubicBezTo>
                  <a:pt x="2746159" y="5382827"/>
                  <a:pt x="2739344" y="5377686"/>
                  <a:pt x="2734322" y="5370990"/>
                </a:cubicBezTo>
                <a:cubicBezTo>
                  <a:pt x="2721519" y="5353919"/>
                  <a:pt x="2719861" y="5321232"/>
                  <a:pt x="2698812" y="5317724"/>
                </a:cubicBezTo>
                <a:cubicBezTo>
                  <a:pt x="2633510" y="5306841"/>
                  <a:pt x="2663008" y="5313213"/>
                  <a:pt x="2610035" y="5299969"/>
                </a:cubicBezTo>
                <a:cubicBezTo>
                  <a:pt x="2601157" y="5302928"/>
                  <a:pt x="2590019" y="5302230"/>
                  <a:pt x="2583402" y="5308847"/>
                </a:cubicBezTo>
                <a:cubicBezTo>
                  <a:pt x="2576785" y="5315464"/>
                  <a:pt x="2578709" y="5327110"/>
                  <a:pt x="2574524" y="5335480"/>
                </a:cubicBezTo>
                <a:cubicBezTo>
                  <a:pt x="2569752" y="5345023"/>
                  <a:pt x="2561541" y="5352570"/>
                  <a:pt x="2556769" y="5362113"/>
                </a:cubicBezTo>
                <a:cubicBezTo>
                  <a:pt x="2531074" y="5413503"/>
                  <a:pt x="2571744" y="5364893"/>
                  <a:pt x="2521258" y="5415379"/>
                </a:cubicBezTo>
                <a:cubicBezTo>
                  <a:pt x="2518252" y="5433414"/>
                  <a:pt x="2519573" y="5489128"/>
                  <a:pt x="2485747" y="5495278"/>
                </a:cubicBezTo>
                <a:cubicBezTo>
                  <a:pt x="2462274" y="5499546"/>
                  <a:pt x="2438400" y="5489359"/>
                  <a:pt x="2414726" y="5486400"/>
                </a:cubicBezTo>
                <a:lnTo>
                  <a:pt x="2334827" y="5459767"/>
                </a:lnTo>
                <a:lnTo>
                  <a:pt x="2308194" y="5450889"/>
                </a:lnTo>
                <a:lnTo>
                  <a:pt x="2281561" y="5442012"/>
                </a:lnTo>
                <a:cubicBezTo>
                  <a:pt x="2254761" y="5424145"/>
                  <a:pt x="2258368" y="5416427"/>
                  <a:pt x="2228295" y="5433134"/>
                </a:cubicBezTo>
                <a:cubicBezTo>
                  <a:pt x="2209641" y="5443497"/>
                  <a:pt x="2175029" y="5468645"/>
                  <a:pt x="2175029" y="5468645"/>
                </a:cubicBezTo>
                <a:cubicBezTo>
                  <a:pt x="2161104" y="5489533"/>
                  <a:pt x="2141608" y="5501023"/>
                  <a:pt x="2175029" y="5521911"/>
                </a:cubicBezTo>
                <a:cubicBezTo>
                  <a:pt x="2190900" y="5531830"/>
                  <a:pt x="2228295" y="5539666"/>
                  <a:pt x="2228295" y="5539666"/>
                </a:cubicBezTo>
                <a:cubicBezTo>
                  <a:pt x="2234213" y="5548544"/>
                  <a:pt x="2252715" y="5557968"/>
                  <a:pt x="2246050" y="5566299"/>
                </a:cubicBezTo>
                <a:cubicBezTo>
                  <a:pt x="2234358" y="5580913"/>
                  <a:pt x="2192784" y="5584054"/>
                  <a:pt x="2192784" y="5584054"/>
                </a:cubicBezTo>
                <a:cubicBezTo>
                  <a:pt x="2175029" y="5581095"/>
                  <a:pt x="2157379" y="5577410"/>
                  <a:pt x="2139518" y="5575177"/>
                </a:cubicBezTo>
                <a:cubicBezTo>
                  <a:pt x="2110008" y="5571488"/>
                  <a:pt x="2078749" y="5576302"/>
                  <a:pt x="2050742" y="5566299"/>
                </a:cubicBezTo>
                <a:cubicBezTo>
                  <a:pt x="2034977" y="5560669"/>
                  <a:pt x="2031112" y="5536082"/>
                  <a:pt x="2015231" y="5530788"/>
                </a:cubicBezTo>
                <a:lnTo>
                  <a:pt x="1961965" y="5513033"/>
                </a:lnTo>
                <a:cubicBezTo>
                  <a:pt x="1953087" y="5510074"/>
                  <a:pt x="1944633" y="5505188"/>
                  <a:pt x="1935332" y="5504155"/>
                </a:cubicBezTo>
                <a:lnTo>
                  <a:pt x="1855433" y="5495278"/>
                </a:lnTo>
                <a:cubicBezTo>
                  <a:pt x="1829656" y="5486685"/>
                  <a:pt x="1824069" y="5487418"/>
                  <a:pt x="1802167" y="5468645"/>
                </a:cubicBezTo>
                <a:cubicBezTo>
                  <a:pt x="1789457" y="5457751"/>
                  <a:pt x="1766656" y="5433134"/>
                  <a:pt x="1766656" y="5433134"/>
                </a:cubicBezTo>
                <a:cubicBezTo>
                  <a:pt x="1737216" y="5442948"/>
                  <a:pt x="1749381" y="5442012"/>
                  <a:pt x="1731145" y="5442012"/>
                </a:cubicBezTo>
              </a:path>
            </a:pathLst>
          </a:custGeom>
          <a:ln w="444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5-puntige ster 5"/>
          <p:cNvSpPr/>
          <p:nvPr/>
        </p:nvSpPr>
        <p:spPr>
          <a:xfrm>
            <a:off x="2987824" y="5445224"/>
            <a:ext cx="216024" cy="216024"/>
          </a:xfrm>
          <a:prstGeom prst="star5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5-puntige ster 6"/>
          <p:cNvSpPr/>
          <p:nvPr/>
        </p:nvSpPr>
        <p:spPr>
          <a:xfrm>
            <a:off x="1187624" y="332656"/>
            <a:ext cx="216024" cy="216024"/>
          </a:xfrm>
          <a:prstGeom prst="star5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ep 6"/>
          <p:cNvGrpSpPr/>
          <p:nvPr/>
        </p:nvGrpSpPr>
        <p:grpSpPr>
          <a:xfrm>
            <a:off x="971600" y="98054"/>
            <a:ext cx="5302374" cy="6643314"/>
            <a:chOff x="971600" y="98054"/>
            <a:chExt cx="5302374" cy="6643314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71600" y="1852714"/>
              <a:ext cx="5246370" cy="4888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7624" y="98054"/>
              <a:ext cx="5086350" cy="1818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Vrije vorm 7"/>
          <p:cNvSpPr/>
          <p:nvPr/>
        </p:nvSpPr>
        <p:spPr>
          <a:xfrm>
            <a:off x="1085304" y="692458"/>
            <a:ext cx="4470542" cy="5655923"/>
          </a:xfrm>
          <a:custGeom>
            <a:avLst/>
            <a:gdLst>
              <a:gd name="connsiteX0" fmla="*/ 1134113 w 4470542"/>
              <a:gd name="connsiteY0" fmla="*/ 1908699 h 5655923"/>
              <a:gd name="connsiteX1" fmla="*/ 1160746 w 4470542"/>
              <a:gd name="connsiteY1" fmla="*/ 1953088 h 5655923"/>
              <a:gd name="connsiteX2" fmla="*/ 1169624 w 4470542"/>
              <a:gd name="connsiteY2" fmla="*/ 1988598 h 5655923"/>
              <a:gd name="connsiteX3" fmla="*/ 1187379 w 4470542"/>
              <a:gd name="connsiteY3" fmla="*/ 2041864 h 5655923"/>
              <a:gd name="connsiteX4" fmla="*/ 1205135 w 4470542"/>
              <a:gd name="connsiteY4" fmla="*/ 2095130 h 5655923"/>
              <a:gd name="connsiteX5" fmla="*/ 1214013 w 4470542"/>
              <a:gd name="connsiteY5" fmla="*/ 2121763 h 5655923"/>
              <a:gd name="connsiteX6" fmla="*/ 1205135 w 4470542"/>
              <a:gd name="connsiteY6" fmla="*/ 2228295 h 5655923"/>
              <a:gd name="connsiteX7" fmla="*/ 1196257 w 4470542"/>
              <a:gd name="connsiteY7" fmla="*/ 2254928 h 5655923"/>
              <a:gd name="connsiteX8" fmla="*/ 1160746 w 4470542"/>
              <a:gd name="connsiteY8" fmla="*/ 2263806 h 5655923"/>
              <a:gd name="connsiteX9" fmla="*/ 1151869 w 4470542"/>
              <a:gd name="connsiteY9" fmla="*/ 2290439 h 5655923"/>
              <a:gd name="connsiteX10" fmla="*/ 1142991 w 4470542"/>
              <a:gd name="connsiteY10" fmla="*/ 2423604 h 5655923"/>
              <a:gd name="connsiteX11" fmla="*/ 1116358 w 4470542"/>
              <a:gd name="connsiteY11" fmla="*/ 2450237 h 5655923"/>
              <a:gd name="connsiteX12" fmla="*/ 1080847 w 4470542"/>
              <a:gd name="connsiteY12" fmla="*/ 2521259 h 5655923"/>
              <a:gd name="connsiteX13" fmla="*/ 1071970 w 4470542"/>
              <a:gd name="connsiteY13" fmla="*/ 2547892 h 5655923"/>
              <a:gd name="connsiteX14" fmla="*/ 1036459 w 4470542"/>
              <a:gd name="connsiteY14" fmla="*/ 2601158 h 5655923"/>
              <a:gd name="connsiteX15" fmla="*/ 1018704 w 4470542"/>
              <a:gd name="connsiteY15" fmla="*/ 2627791 h 5655923"/>
              <a:gd name="connsiteX16" fmla="*/ 983193 w 4470542"/>
              <a:gd name="connsiteY16" fmla="*/ 2689934 h 5655923"/>
              <a:gd name="connsiteX17" fmla="*/ 965438 w 4470542"/>
              <a:gd name="connsiteY17" fmla="*/ 2707690 h 5655923"/>
              <a:gd name="connsiteX18" fmla="*/ 956560 w 4470542"/>
              <a:gd name="connsiteY18" fmla="*/ 2734323 h 5655923"/>
              <a:gd name="connsiteX19" fmla="*/ 903294 w 4470542"/>
              <a:gd name="connsiteY19" fmla="*/ 2769833 h 5655923"/>
              <a:gd name="connsiteX20" fmla="*/ 885539 w 4470542"/>
              <a:gd name="connsiteY20" fmla="*/ 2796466 h 5655923"/>
              <a:gd name="connsiteX21" fmla="*/ 841150 w 4470542"/>
              <a:gd name="connsiteY21" fmla="*/ 2831977 h 5655923"/>
              <a:gd name="connsiteX22" fmla="*/ 814517 w 4470542"/>
              <a:gd name="connsiteY22" fmla="*/ 2867488 h 5655923"/>
              <a:gd name="connsiteX23" fmla="*/ 779007 w 4470542"/>
              <a:gd name="connsiteY23" fmla="*/ 2920754 h 5655923"/>
              <a:gd name="connsiteX24" fmla="*/ 743496 w 4470542"/>
              <a:gd name="connsiteY24" fmla="*/ 2965142 h 5655923"/>
              <a:gd name="connsiteX25" fmla="*/ 734618 w 4470542"/>
              <a:gd name="connsiteY25" fmla="*/ 2991775 h 5655923"/>
              <a:gd name="connsiteX26" fmla="*/ 681352 w 4470542"/>
              <a:gd name="connsiteY26" fmla="*/ 3071674 h 5655923"/>
              <a:gd name="connsiteX27" fmla="*/ 663597 w 4470542"/>
              <a:gd name="connsiteY27" fmla="*/ 3098307 h 5655923"/>
              <a:gd name="connsiteX28" fmla="*/ 610331 w 4470542"/>
              <a:gd name="connsiteY28" fmla="*/ 3151573 h 5655923"/>
              <a:gd name="connsiteX29" fmla="*/ 574820 w 4470542"/>
              <a:gd name="connsiteY29" fmla="*/ 3195961 h 5655923"/>
              <a:gd name="connsiteX30" fmla="*/ 530432 w 4470542"/>
              <a:gd name="connsiteY30" fmla="*/ 3258105 h 5655923"/>
              <a:gd name="connsiteX31" fmla="*/ 512677 w 4470542"/>
              <a:gd name="connsiteY31" fmla="*/ 3284738 h 5655923"/>
              <a:gd name="connsiteX32" fmla="*/ 477166 w 4470542"/>
              <a:gd name="connsiteY32" fmla="*/ 3320249 h 5655923"/>
              <a:gd name="connsiteX33" fmla="*/ 406145 w 4470542"/>
              <a:gd name="connsiteY33" fmla="*/ 3400148 h 5655923"/>
              <a:gd name="connsiteX34" fmla="*/ 370634 w 4470542"/>
              <a:gd name="connsiteY34" fmla="*/ 3444536 h 5655923"/>
              <a:gd name="connsiteX35" fmla="*/ 335123 w 4470542"/>
              <a:gd name="connsiteY35" fmla="*/ 3480047 h 5655923"/>
              <a:gd name="connsiteX36" fmla="*/ 308490 w 4470542"/>
              <a:gd name="connsiteY36" fmla="*/ 3506680 h 5655923"/>
              <a:gd name="connsiteX37" fmla="*/ 299613 w 4470542"/>
              <a:gd name="connsiteY37" fmla="*/ 3533313 h 5655923"/>
              <a:gd name="connsiteX38" fmla="*/ 246346 w 4470542"/>
              <a:gd name="connsiteY38" fmla="*/ 3568824 h 5655923"/>
              <a:gd name="connsiteX39" fmla="*/ 219713 w 4470542"/>
              <a:gd name="connsiteY39" fmla="*/ 3586579 h 5655923"/>
              <a:gd name="connsiteX40" fmla="*/ 193080 w 4470542"/>
              <a:gd name="connsiteY40" fmla="*/ 3595457 h 5655923"/>
              <a:gd name="connsiteX41" fmla="*/ 122059 w 4470542"/>
              <a:gd name="connsiteY41" fmla="*/ 3648723 h 5655923"/>
              <a:gd name="connsiteX42" fmla="*/ 95426 w 4470542"/>
              <a:gd name="connsiteY42" fmla="*/ 3666478 h 5655923"/>
              <a:gd name="connsiteX43" fmla="*/ 77671 w 4470542"/>
              <a:gd name="connsiteY43" fmla="*/ 3693111 h 5655923"/>
              <a:gd name="connsiteX44" fmla="*/ 59915 w 4470542"/>
              <a:gd name="connsiteY44" fmla="*/ 3710866 h 5655923"/>
              <a:gd name="connsiteX45" fmla="*/ 33282 w 4470542"/>
              <a:gd name="connsiteY45" fmla="*/ 3817398 h 5655923"/>
              <a:gd name="connsiteX46" fmla="*/ 15527 w 4470542"/>
              <a:gd name="connsiteY46" fmla="*/ 3870664 h 5655923"/>
              <a:gd name="connsiteX47" fmla="*/ 6649 w 4470542"/>
              <a:gd name="connsiteY47" fmla="*/ 3897297 h 5655923"/>
              <a:gd name="connsiteX48" fmla="*/ 15527 w 4470542"/>
              <a:gd name="connsiteY48" fmla="*/ 3968319 h 5655923"/>
              <a:gd name="connsiteX49" fmla="*/ 59915 w 4470542"/>
              <a:gd name="connsiteY49" fmla="*/ 3959441 h 5655923"/>
              <a:gd name="connsiteX50" fmla="*/ 210836 w 4470542"/>
              <a:gd name="connsiteY50" fmla="*/ 3968319 h 5655923"/>
              <a:gd name="connsiteX51" fmla="*/ 255224 w 4470542"/>
              <a:gd name="connsiteY51" fmla="*/ 4003829 h 5655923"/>
              <a:gd name="connsiteX52" fmla="*/ 281857 w 4470542"/>
              <a:gd name="connsiteY52" fmla="*/ 4021585 h 5655923"/>
              <a:gd name="connsiteX53" fmla="*/ 299613 w 4470542"/>
              <a:gd name="connsiteY53" fmla="*/ 4039340 h 5655923"/>
              <a:gd name="connsiteX54" fmla="*/ 344001 w 4470542"/>
              <a:gd name="connsiteY54" fmla="*/ 4101484 h 5655923"/>
              <a:gd name="connsiteX55" fmla="*/ 379512 w 4470542"/>
              <a:gd name="connsiteY55" fmla="*/ 4145872 h 5655923"/>
              <a:gd name="connsiteX56" fmla="*/ 441655 w 4470542"/>
              <a:gd name="connsiteY56" fmla="*/ 4172505 h 5655923"/>
              <a:gd name="connsiteX57" fmla="*/ 468288 w 4470542"/>
              <a:gd name="connsiteY57" fmla="*/ 4181383 h 5655923"/>
              <a:gd name="connsiteX58" fmla="*/ 503799 w 4470542"/>
              <a:gd name="connsiteY58" fmla="*/ 4199138 h 5655923"/>
              <a:gd name="connsiteX59" fmla="*/ 557065 w 4470542"/>
              <a:gd name="connsiteY59" fmla="*/ 4208016 h 5655923"/>
              <a:gd name="connsiteX60" fmla="*/ 610331 w 4470542"/>
              <a:gd name="connsiteY60" fmla="*/ 4225771 h 5655923"/>
              <a:gd name="connsiteX61" fmla="*/ 636964 w 4470542"/>
              <a:gd name="connsiteY61" fmla="*/ 4234649 h 5655923"/>
              <a:gd name="connsiteX62" fmla="*/ 707985 w 4470542"/>
              <a:gd name="connsiteY62" fmla="*/ 4252404 h 5655923"/>
              <a:gd name="connsiteX63" fmla="*/ 770129 w 4470542"/>
              <a:gd name="connsiteY63" fmla="*/ 4279037 h 5655923"/>
              <a:gd name="connsiteX64" fmla="*/ 770129 w 4470542"/>
              <a:gd name="connsiteY64" fmla="*/ 4367814 h 5655923"/>
              <a:gd name="connsiteX65" fmla="*/ 752374 w 4470542"/>
              <a:gd name="connsiteY65" fmla="*/ 4421080 h 5655923"/>
              <a:gd name="connsiteX66" fmla="*/ 743496 w 4470542"/>
              <a:gd name="connsiteY66" fmla="*/ 4536490 h 5655923"/>
              <a:gd name="connsiteX67" fmla="*/ 654719 w 4470542"/>
              <a:gd name="connsiteY67" fmla="*/ 4643022 h 5655923"/>
              <a:gd name="connsiteX68" fmla="*/ 583698 w 4470542"/>
              <a:gd name="connsiteY68" fmla="*/ 4696288 h 5655923"/>
              <a:gd name="connsiteX69" fmla="*/ 548187 w 4470542"/>
              <a:gd name="connsiteY69" fmla="*/ 4749554 h 5655923"/>
              <a:gd name="connsiteX70" fmla="*/ 530432 w 4470542"/>
              <a:gd name="connsiteY70" fmla="*/ 4820575 h 5655923"/>
              <a:gd name="connsiteX71" fmla="*/ 521554 w 4470542"/>
              <a:gd name="connsiteY71" fmla="*/ 4847208 h 5655923"/>
              <a:gd name="connsiteX72" fmla="*/ 512677 w 4470542"/>
              <a:gd name="connsiteY72" fmla="*/ 4900474 h 5655923"/>
              <a:gd name="connsiteX73" fmla="*/ 521554 w 4470542"/>
              <a:gd name="connsiteY73" fmla="*/ 4953740 h 5655923"/>
              <a:gd name="connsiteX74" fmla="*/ 565943 w 4470542"/>
              <a:gd name="connsiteY74" fmla="*/ 4998128 h 5655923"/>
              <a:gd name="connsiteX75" fmla="*/ 592576 w 4470542"/>
              <a:gd name="connsiteY75" fmla="*/ 5007006 h 5655923"/>
              <a:gd name="connsiteX76" fmla="*/ 636964 w 4470542"/>
              <a:gd name="connsiteY76" fmla="*/ 5042517 h 5655923"/>
              <a:gd name="connsiteX77" fmla="*/ 628086 w 4470542"/>
              <a:gd name="connsiteY77" fmla="*/ 5095783 h 5655923"/>
              <a:gd name="connsiteX78" fmla="*/ 601453 w 4470542"/>
              <a:gd name="connsiteY78" fmla="*/ 5175682 h 5655923"/>
              <a:gd name="connsiteX79" fmla="*/ 583698 w 4470542"/>
              <a:gd name="connsiteY79" fmla="*/ 5228948 h 5655923"/>
              <a:gd name="connsiteX80" fmla="*/ 565943 w 4470542"/>
              <a:gd name="connsiteY80" fmla="*/ 5255581 h 5655923"/>
              <a:gd name="connsiteX81" fmla="*/ 548187 w 4470542"/>
              <a:gd name="connsiteY81" fmla="*/ 5317725 h 5655923"/>
              <a:gd name="connsiteX82" fmla="*/ 530432 w 4470542"/>
              <a:gd name="connsiteY82" fmla="*/ 5344358 h 5655923"/>
              <a:gd name="connsiteX83" fmla="*/ 521554 w 4470542"/>
              <a:gd name="connsiteY83" fmla="*/ 5370991 h 5655923"/>
              <a:gd name="connsiteX84" fmla="*/ 486044 w 4470542"/>
              <a:gd name="connsiteY84" fmla="*/ 5424257 h 5655923"/>
              <a:gd name="connsiteX85" fmla="*/ 468288 w 4470542"/>
              <a:gd name="connsiteY85" fmla="*/ 5442012 h 5655923"/>
              <a:gd name="connsiteX86" fmla="*/ 415022 w 4470542"/>
              <a:gd name="connsiteY86" fmla="*/ 5513033 h 5655923"/>
              <a:gd name="connsiteX87" fmla="*/ 406145 w 4470542"/>
              <a:gd name="connsiteY87" fmla="*/ 5539666 h 5655923"/>
              <a:gd name="connsiteX88" fmla="*/ 370634 w 4470542"/>
              <a:gd name="connsiteY88" fmla="*/ 5592932 h 5655923"/>
              <a:gd name="connsiteX89" fmla="*/ 352879 w 4470542"/>
              <a:gd name="connsiteY89" fmla="*/ 5646198 h 5655923"/>
              <a:gd name="connsiteX90" fmla="*/ 379512 w 4470542"/>
              <a:gd name="connsiteY90" fmla="*/ 5655076 h 5655923"/>
              <a:gd name="connsiteX91" fmla="*/ 450533 w 4470542"/>
              <a:gd name="connsiteY91" fmla="*/ 5637321 h 5655923"/>
              <a:gd name="connsiteX92" fmla="*/ 468288 w 4470542"/>
              <a:gd name="connsiteY92" fmla="*/ 5619565 h 5655923"/>
              <a:gd name="connsiteX93" fmla="*/ 521554 w 4470542"/>
              <a:gd name="connsiteY93" fmla="*/ 5601810 h 5655923"/>
              <a:gd name="connsiteX94" fmla="*/ 548187 w 4470542"/>
              <a:gd name="connsiteY94" fmla="*/ 5592932 h 5655923"/>
              <a:gd name="connsiteX95" fmla="*/ 583698 w 4470542"/>
              <a:gd name="connsiteY95" fmla="*/ 5575177 h 5655923"/>
              <a:gd name="connsiteX96" fmla="*/ 636964 w 4470542"/>
              <a:gd name="connsiteY96" fmla="*/ 5539666 h 5655923"/>
              <a:gd name="connsiteX97" fmla="*/ 690230 w 4470542"/>
              <a:gd name="connsiteY97" fmla="*/ 5521911 h 5655923"/>
              <a:gd name="connsiteX98" fmla="*/ 787884 w 4470542"/>
              <a:gd name="connsiteY98" fmla="*/ 5495278 h 5655923"/>
              <a:gd name="connsiteX99" fmla="*/ 876661 w 4470542"/>
              <a:gd name="connsiteY99" fmla="*/ 5486400 h 5655923"/>
              <a:gd name="connsiteX100" fmla="*/ 983193 w 4470542"/>
              <a:gd name="connsiteY100" fmla="*/ 5468645 h 5655923"/>
              <a:gd name="connsiteX101" fmla="*/ 1018704 w 4470542"/>
              <a:gd name="connsiteY101" fmla="*/ 5459767 h 5655923"/>
              <a:gd name="connsiteX102" fmla="*/ 1276156 w 4470542"/>
              <a:gd name="connsiteY102" fmla="*/ 5442012 h 5655923"/>
              <a:gd name="connsiteX103" fmla="*/ 1311667 w 4470542"/>
              <a:gd name="connsiteY103" fmla="*/ 5433134 h 5655923"/>
              <a:gd name="connsiteX104" fmla="*/ 1400444 w 4470542"/>
              <a:gd name="connsiteY104" fmla="*/ 5406501 h 5655923"/>
              <a:gd name="connsiteX105" fmla="*/ 1453710 w 4470542"/>
              <a:gd name="connsiteY105" fmla="*/ 5353235 h 5655923"/>
              <a:gd name="connsiteX106" fmla="*/ 1515853 w 4470542"/>
              <a:gd name="connsiteY106" fmla="*/ 5370991 h 5655923"/>
              <a:gd name="connsiteX107" fmla="*/ 1569119 w 4470542"/>
              <a:gd name="connsiteY107" fmla="*/ 5406501 h 5655923"/>
              <a:gd name="connsiteX108" fmla="*/ 1622385 w 4470542"/>
              <a:gd name="connsiteY108" fmla="*/ 5424257 h 5655923"/>
              <a:gd name="connsiteX109" fmla="*/ 1897593 w 4470542"/>
              <a:gd name="connsiteY109" fmla="*/ 5415379 h 5655923"/>
              <a:gd name="connsiteX110" fmla="*/ 1986370 w 4470542"/>
              <a:gd name="connsiteY110" fmla="*/ 5406501 h 5655923"/>
              <a:gd name="connsiteX111" fmla="*/ 2270455 w 4470542"/>
              <a:gd name="connsiteY111" fmla="*/ 5424257 h 5655923"/>
              <a:gd name="connsiteX112" fmla="*/ 2465764 w 4470542"/>
              <a:gd name="connsiteY112" fmla="*/ 5424257 h 5655923"/>
              <a:gd name="connsiteX113" fmla="*/ 2483519 w 4470542"/>
              <a:gd name="connsiteY113" fmla="*/ 5406501 h 5655923"/>
              <a:gd name="connsiteX114" fmla="*/ 2492397 w 4470542"/>
              <a:gd name="connsiteY114" fmla="*/ 5379868 h 5655923"/>
              <a:gd name="connsiteX115" fmla="*/ 2474642 w 4470542"/>
              <a:gd name="connsiteY115" fmla="*/ 5282214 h 5655923"/>
              <a:gd name="connsiteX116" fmla="*/ 2483519 w 4470542"/>
              <a:gd name="connsiteY116" fmla="*/ 5078027 h 5655923"/>
              <a:gd name="connsiteX117" fmla="*/ 2527908 w 4470542"/>
              <a:gd name="connsiteY117" fmla="*/ 5033639 h 5655923"/>
              <a:gd name="connsiteX118" fmla="*/ 2572296 w 4470542"/>
              <a:gd name="connsiteY118" fmla="*/ 4998128 h 5655923"/>
              <a:gd name="connsiteX119" fmla="*/ 2607807 w 4470542"/>
              <a:gd name="connsiteY119" fmla="*/ 4953740 h 5655923"/>
              <a:gd name="connsiteX120" fmla="*/ 2616684 w 4470542"/>
              <a:gd name="connsiteY120" fmla="*/ 4927107 h 5655923"/>
              <a:gd name="connsiteX121" fmla="*/ 2634440 w 4470542"/>
              <a:gd name="connsiteY121" fmla="*/ 4900474 h 5655923"/>
              <a:gd name="connsiteX122" fmla="*/ 2625562 w 4470542"/>
              <a:gd name="connsiteY122" fmla="*/ 4722921 h 5655923"/>
              <a:gd name="connsiteX123" fmla="*/ 2616684 w 4470542"/>
              <a:gd name="connsiteY123" fmla="*/ 4696288 h 5655923"/>
              <a:gd name="connsiteX124" fmla="*/ 2607807 w 4470542"/>
              <a:gd name="connsiteY124" fmla="*/ 4660777 h 5655923"/>
              <a:gd name="connsiteX125" fmla="*/ 2598929 w 4470542"/>
              <a:gd name="connsiteY125" fmla="*/ 4634144 h 5655923"/>
              <a:gd name="connsiteX126" fmla="*/ 2572296 w 4470542"/>
              <a:gd name="connsiteY126" fmla="*/ 4607511 h 5655923"/>
              <a:gd name="connsiteX127" fmla="*/ 2536785 w 4470542"/>
              <a:gd name="connsiteY127" fmla="*/ 4563123 h 5655923"/>
              <a:gd name="connsiteX128" fmla="*/ 2501275 w 4470542"/>
              <a:gd name="connsiteY128" fmla="*/ 4518734 h 5655923"/>
              <a:gd name="connsiteX129" fmla="*/ 2448009 w 4470542"/>
              <a:gd name="connsiteY129" fmla="*/ 4483224 h 5655923"/>
              <a:gd name="connsiteX130" fmla="*/ 2394743 w 4470542"/>
              <a:gd name="connsiteY130" fmla="*/ 4465468 h 5655923"/>
              <a:gd name="connsiteX131" fmla="*/ 2368110 w 4470542"/>
              <a:gd name="connsiteY131" fmla="*/ 4447713 h 5655923"/>
              <a:gd name="connsiteX132" fmla="*/ 2270455 w 4470542"/>
              <a:gd name="connsiteY132" fmla="*/ 4429958 h 5655923"/>
              <a:gd name="connsiteX133" fmla="*/ 2243822 w 4470542"/>
              <a:gd name="connsiteY133" fmla="*/ 4421080 h 5655923"/>
              <a:gd name="connsiteX134" fmla="*/ 2208312 w 4470542"/>
              <a:gd name="connsiteY134" fmla="*/ 4412202 h 5655923"/>
              <a:gd name="connsiteX135" fmla="*/ 2155046 w 4470542"/>
              <a:gd name="connsiteY135" fmla="*/ 4394447 h 5655923"/>
              <a:gd name="connsiteX136" fmla="*/ 2137290 w 4470542"/>
              <a:gd name="connsiteY136" fmla="*/ 4376692 h 5655923"/>
              <a:gd name="connsiteX137" fmla="*/ 2066269 w 4470542"/>
              <a:gd name="connsiteY137" fmla="*/ 4367814 h 5655923"/>
              <a:gd name="connsiteX138" fmla="*/ 2039636 w 4470542"/>
              <a:gd name="connsiteY138" fmla="*/ 4358936 h 5655923"/>
              <a:gd name="connsiteX139" fmla="*/ 2048513 w 4470542"/>
              <a:gd name="connsiteY139" fmla="*/ 4323425 h 5655923"/>
              <a:gd name="connsiteX140" fmla="*/ 2084024 w 4470542"/>
              <a:gd name="connsiteY140" fmla="*/ 4314548 h 5655923"/>
              <a:gd name="connsiteX141" fmla="*/ 2075146 w 4470542"/>
              <a:gd name="connsiteY141" fmla="*/ 4270159 h 5655923"/>
              <a:gd name="connsiteX142" fmla="*/ 1968614 w 4470542"/>
              <a:gd name="connsiteY142" fmla="*/ 4261282 h 5655923"/>
              <a:gd name="connsiteX143" fmla="*/ 1915348 w 4470542"/>
              <a:gd name="connsiteY143" fmla="*/ 4252404 h 5655923"/>
              <a:gd name="connsiteX144" fmla="*/ 1853205 w 4470542"/>
              <a:gd name="connsiteY144" fmla="*/ 4234649 h 5655923"/>
              <a:gd name="connsiteX145" fmla="*/ 1826572 w 4470542"/>
              <a:gd name="connsiteY145" fmla="*/ 4190260 h 5655923"/>
              <a:gd name="connsiteX146" fmla="*/ 1879838 w 4470542"/>
              <a:gd name="connsiteY146" fmla="*/ 4154750 h 5655923"/>
              <a:gd name="connsiteX147" fmla="*/ 2643317 w 4470542"/>
              <a:gd name="connsiteY147" fmla="*/ 4163627 h 5655923"/>
              <a:gd name="connsiteX148" fmla="*/ 2732094 w 4470542"/>
              <a:gd name="connsiteY148" fmla="*/ 4190260 h 5655923"/>
              <a:gd name="connsiteX149" fmla="*/ 2758727 w 4470542"/>
              <a:gd name="connsiteY149" fmla="*/ 4199138 h 5655923"/>
              <a:gd name="connsiteX150" fmla="*/ 2785360 w 4470542"/>
              <a:gd name="connsiteY150" fmla="*/ 4208016 h 5655923"/>
              <a:gd name="connsiteX151" fmla="*/ 3016179 w 4470542"/>
              <a:gd name="connsiteY151" fmla="*/ 4199138 h 5655923"/>
              <a:gd name="connsiteX152" fmla="*/ 3069446 w 4470542"/>
              <a:gd name="connsiteY152" fmla="*/ 4190260 h 5655923"/>
              <a:gd name="connsiteX153" fmla="*/ 3078323 w 4470542"/>
              <a:gd name="connsiteY153" fmla="*/ 4083728 h 5655923"/>
              <a:gd name="connsiteX154" fmla="*/ 3104956 w 4470542"/>
              <a:gd name="connsiteY154" fmla="*/ 4065973 h 5655923"/>
              <a:gd name="connsiteX155" fmla="*/ 3175978 w 4470542"/>
              <a:gd name="connsiteY155" fmla="*/ 4012707 h 5655923"/>
              <a:gd name="connsiteX156" fmla="*/ 3229244 w 4470542"/>
              <a:gd name="connsiteY156" fmla="*/ 3977196 h 5655923"/>
              <a:gd name="connsiteX157" fmla="*/ 3255877 w 4470542"/>
              <a:gd name="connsiteY157" fmla="*/ 3959441 h 5655923"/>
              <a:gd name="connsiteX158" fmla="*/ 3300265 w 4470542"/>
              <a:gd name="connsiteY158" fmla="*/ 3879542 h 5655923"/>
              <a:gd name="connsiteX159" fmla="*/ 3282510 w 4470542"/>
              <a:gd name="connsiteY159" fmla="*/ 3773010 h 5655923"/>
              <a:gd name="connsiteX160" fmla="*/ 3264754 w 4470542"/>
              <a:gd name="connsiteY160" fmla="*/ 3755255 h 5655923"/>
              <a:gd name="connsiteX161" fmla="*/ 3246999 w 4470542"/>
              <a:gd name="connsiteY161" fmla="*/ 3728622 h 5655923"/>
              <a:gd name="connsiteX162" fmla="*/ 3211488 w 4470542"/>
              <a:gd name="connsiteY162" fmla="*/ 3693111 h 5655923"/>
              <a:gd name="connsiteX163" fmla="*/ 3184855 w 4470542"/>
              <a:gd name="connsiteY163" fmla="*/ 3666478 h 5655923"/>
              <a:gd name="connsiteX164" fmla="*/ 3175978 w 4470542"/>
              <a:gd name="connsiteY164" fmla="*/ 3639845 h 5655923"/>
              <a:gd name="connsiteX165" fmla="*/ 3158222 w 4470542"/>
              <a:gd name="connsiteY165" fmla="*/ 3613212 h 5655923"/>
              <a:gd name="connsiteX166" fmla="*/ 3149345 w 4470542"/>
              <a:gd name="connsiteY166" fmla="*/ 3559946 h 5655923"/>
              <a:gd name="connsiteX167" fmla="*/ 3122712 w 4470542"/>
              <a:gd name="connsiteY167" fmla="*/ 3426781 h 5655923"/>
              <a:gd name="connsiteX168" fmla="*/ 3104956 w 4470542"/>
              <a:gd name="connsiteY168" fmla="*/ 3400148 h 5655923"/>
              <a:gd name="connsiteX169" fmla="*/ 3087201 w 4470542"/>
              <a:gd name="connsiteY169" fmla="*/ 3382392 h 5655923"/>
              <a:gd name="connsiteX170" fmla="*/ 3051690 w 4470542"/>
              <a:gd name="connsiteY170" fmla="*/ 3329126 h 5655923"/>
              <a:gd name="connsiteX171" fmla="*/ 3033935 w 4470542"/>
              <a:gd name="connsiteY171" fmla="*/ 3302493 h 5655923"/>
              <a:gd name="connsiteX172" fmla="*/ 3007302 w 4470542"/>
              <a:gd name="connsiteY172" fmla="*/ 3213717 h 5655923"/>
              <a:gd name="connsiteX173" fmla="*/ 2998424 w 4470542"/>
              <a:gd name="connsiteY173" fmla="*/ 3187084 h 5655923"/>
              <a:gd name="connsiteX174" fmla="*/ 2980669 w 4470542"/>
              <a:gd name="connsiteY174" fmla="*/ 3169328 h 5655923"/>
              <a:gd name="connsiteX175" fmla="*/ 2945158 w 4470542"/>
              <a:gd name="connsiteY175" fmla="*/ 3116062 h 5655923"/>
              <a:gd name="connsiteX176" fmla="*/ 2936280 w 4470542"/>
              <a:gd name="connsiteY176" fmla="*/ 3089429 h 5655923"/>
              <a:gd name="connsiteX177" fmla="*/ 2918525 w 4470542"/>
              <a:gd name="connsiteY177" fmla="*/ 3062796 h 5655923"/>
              <a:gd name="connsiteX178" fmla="*/ 2909647 w 4470542"/>
              <a:gd name="connsiteY178" fmla="*/ 3036163 h 5655923"/>
              <a:gd name="connsiteX179" fmla="*/ 2891892 w 4470542"/>
              <a:gd name="connsiteY179" fmla="*/ 3009530 h 5655923"/>
              <a:gd name="connsiteX180" fmla="*/ 2874137 w 4470542"/>
              <a:gd name="connsiteY180" fmla="*/ 2938509 h 5655923"/>
              <a:gd name="connsiteX181" fmla="*/ 2856381 w 4470542"/>
              <a:gd name="connsiteY181" fmla="*/ 2885243 h 5655923"/>
              <a:gd name="connsiteX182" fmla="*/ 2829748 w 4470542"/>
              <a:gd name="connsiteY182" fmla="*/ 2805344 h 5655923"/>
              <a:gd name="connsiteX183" fmla="*/ 2820871 w 4470542"/>
              <a:gd name="connsiteY183" fmla="*/ 2778711 h 5655923"/>
              <a:gd name="connsiteX184" fmla="*/ 2811993 w 4470542"/>
              <a:gd name="connsiteY184" fmla="*/ 2752078 h 5655923"/>
              <a:gd name="connsiteX185" fmla="*/ 2820871 w 4470542"/>
              <a:gd name="connsiteY185" fmla="*/ 2219418 h 5655923"/>
              <a:gd name="connsiteX186" fmla="*/ 2838626 w 4470542"/>
              <a:gd name="connsiteY186" fmla="*/ 2148396 h 5655923"/>
              <a:gd name="connsiteX187" fmla="*/ 2856381 w 4470542"/>
              <a:gd name="connsiteY187" fmla="*/ 2086253 h 5655923"/>
              <a:gd name="connsiteX188" fmla="*/ 2865259 w 4470542"/>
              <a:gd name="connsiteY188" fmla="*/ 2059620 h 5655923"/>
              <a:gd name="connsiteX189" fmla="*/ 2883014 w 4470542"/>
              <a:gd name="connsiteY189" fmla="*/ 1988598 h 5655923"/>
              <a:gd name="connsiteX190" fmla="*/ 2900770 w 4470542"/>
              <a:gd name="connsiteY190" fmla="*/ 1935332 h 5655923"/>
              <a:gd name="connsiteX191" fmla="*/ 2918525 w 4470542"/>
              <a:gd name="connsiteY191" fmla="*/ 1855433 h 5655923"/>
              <a:gd name="connsiteX192" fmla="*/ 2927403 w 4470542"/>
              <a:gd name="connsiteY192" fmla="*/ 1819923 h 5655923"/>
              <a:gd name="connsiteX193" fmla="*/ 2900770 w 4470542"/>
              <a:gd name="connsiteY193" fmla="*/ 1660125 h 5655923"/>
              <a:gd name="connsiteX194" fmla="*/ 2883014 w 4470542"/>
              <a:gd name="connsiteY194" fmla="*/ 1633492 h 5655923"/>
              <a:gd name="connsiteX195" fmla="*/ 2874137 w 4470542"/>
              <a:gd name="connsiteY195" fmla="*/ 1580225 h 5655923"/>
              <a:gd name="connsiteX196" fmla="*/ 2883014 w 4470542"/>
              <a:gd name="connsiteY196" fmla="*/ 1544715 h 5655923"/>
              <a:gd name="connsiteX197" fmla="*/ 2936280 w 4470542"/>
              <a:gd name="connsiteY197" fmla="*/ 1500326 h 5655923"/>
              <a:gd name="connsiteX198" fmla="*/ 3051690 w 4470542"/>
              <a:gd name="connsiteY198" fmla="*/ 1518082 h 5655923"/>
              <a:gd name="connsiteX199" fmla="*/ 3069446 w 4470542"/>
              <a:gd name="connsiteY199" fmla="*/ 1535837 h 5655923"/>
              <a:gd name="connsiteX200" fmla="*/ 3096079 w 4470542"/>
              <a:gd name="connsiteY200" fmla="*/ 1544715 h 5655923"/>
              <a:gd name="connsiteX201" fmla="*/ 3104956 w 4470542"/>
              <a:gd name="connsiteY201" fmla="*/ 1571348 h 5655923"/>
              <a:gd name="connsiteX202" fmla="*/ 3113834 w 4470542"/>
              <a:gd name="connsiteY202" fmla="*/ 1624614 h 5655923"/>
              <a:gd name="connsiteX203" fmla="*/ 3140467 w 4470542"/>
              <a:gd name="connsiteY203" fmla="*/ 1633492 h 5655923"/>
              <a:gd name="connsiteX204" fmla="*/ 3202611 w 4470542"/>
              <a:gd name="connsiteY204" fmla="*/ 1615736 h 5655923"/>
              <a:gd name="connsiteX205" fmla="*/ 3229244 w 4470542"/>
              <a:gd name="connsiteY205" fmla="*/ 1597981 h 5655923"/>
              <a:gd name="connsiteX206" fmla="*/ 3282510 w 4470542"/>
              <a:gd name="connsiteY206" fmla="*/ 1580225 h 5655923"/>
              <a:gd name="connsiteX207" fmla="*/ 3309143 w 4470542"/>
              <a:gd name="connsiteY207" fmla="*/ 1571348 h 5655923"/>
              <a:gd name="connsiteX208" fmla="*/ 3335776 w 4470542"/>
              <a:gd name="connsiteY208" fmla="*/ 1562470 h 5655923"/>
              <a:gd name="connsiteX209" fmla="*/ 3415675 w 4470542"/>
              <a:gd name="connsiteY209" fmla="*/ 1589103 h 5655923"/>
              <a:gd name="connsiteX210" fmla="*/ 3433430 w 4470542"/>
              <a:gd name="connsiteY210" fmla="*/ 1660125 h 5655923"/>
              <a:gd name="connsiteX211" fmla="*/ 3477818 w 4470542"/>
              <a:gd name="connsiteY211" fmla="*/ 1704513 h 5655923"/>
              <a:gd name="connsiteX212" fmla="*/ 3504451 w 4470542"/>
              <a:gd name="connsiteY212" fmla="*/ 1713391 h 5655923"/>
              <a:gd name="connsiteX213" fmla="*/ 3522207 w 4470542"/>
              <a:gd name="connsiteY213" fmla="*/ 1695635 h 5655923"/>
              <a:gd name="connsiteX214" fmla="*/ 3682005 w 4470542"/>
              <a:gd name="connsiteY214" fmla="*/ 1677880 h 5655923"/>
              <a:gd name="connsiteX215" fmla="*/ 3708638 w 4470542"/>
              <a:gd name="connsiteY215" fmla="*/ 1686758 h 5655923"/>
              <a:gd name="connsiteX216" fmla="*/ 3753026 w 4470542"/>
              <a:gd name="connsiteY216" fmla="*/ 1740024 h 5655923"/>
              <a:gd name="connsiteX217" fmla="*/ 3779659 w 4470542"/>
              <a:gd name="connsiteY217" fmla="*/ 1793290 h 5655923"/>
              <a:gd name="connsiteX218" fmla="*/ 3806292 w 4470542"/>
              <a:gd name="connsiteY218" fmla="*/ 1802167 h 5655923"/>
              <a:gd name="connsiteX219" fmla="*/ 3850680 w 4470542"/>
              <a:gd name="connsiteY219" fmla="*/ 1775534 h 5655923"/>
              <a:gd name="connsiteX220" fmla="*/ 3841803 w 4470542"/>
              <a:gd name="connsiteY220" fmla="*/ 1740024 h 5655923"/>
              <a:gd name="connsiteX221" fmla="*/ 3797414 w 4470542"/>
              <a:gd name="connsiteY221" fmla="*/ 1660125 h 5655923"/>
              <a:gd name="connsiteX222" fmla="*/ 3806292 w 4470542"/>
              <a:gd name="connsiteY222" fmla="*/ 1633492 h 5655923"/>
              <a:gd name="connsiteX223" fmla="*/ 3832925 w 4470542"/>
              <a:gd name="connsiteY223" fmla="*/ 1642369 h 5655923"/>
              <a:gd name="connsiteX224" fmla="*/ 3895069 w 4470542"/>
              <a:gd name="connsiteY224" fmla="*/ 1713391 h 5655923"/>
              <a:gd name="connsiteX225" fmla="*/ 3921702 w 4470542"/>
              <a:gd name="connsiteY225" fmla="*/ 1731146 h 5655923"/>
              <a:gd name="connsiteX226" fmla="*/ 4001601 w 4470542"/>
              <a:gd name="connsiteY226" fmla="*/ 1722268 h 5655923"/>
              <a:gd name="connsiteX227" fmla="*/ 4028234 w 4470542"/>
              <a:gd name="connsiteY227" fmla="*/ 1713391 h 5655923"/>
              <a:gd name="connsiteX228" fmla="*/ 4179154 w 4470542"/>
              <a:gd name="connsiteY228" fmla="*/ 1722268 h 5655923"/>
              <a:gd name="connsiteX229" fmla="*/ 4214665 w 4470542"/>
              <a:gd name="connsiteY229" fmla="*/ 1731146 h 5655923"/>
              <a:gd name="connsiteX230" fmla="*/ 4259053 w 4470542"/>
              <a:gd name="connsiteY230" fmla="*/ 1740024 h 5655923"/>
              <a:gd name="connsiteX231" fmla="*/ 4285686 w 4470542"/>
              <a:gd name="connsiteY231" fmla="*/ 1748901 h 5655923"/>
              <a:gd name="connsiteX232" fmla="*/ 4383341 w 4470542"/>
              <a:gd name="connsiteY232" fmla="*/ 1766657 h 5655923"/>
              <a:gd name="connsiteX233" fmla="*/ 4463240 w 4470542"/>
              <a:gd name="connsiteY233" fmla="*/ 1722268 h 5655923"/>
              <a:gd name="connsiteX234" fmla="*/ 4445484 w 4470542"/>
              <a:gd name="connsiteY234" fmla="*/ 1695635 h 5655923"/>
              <a:gd name="connsiteX235" fmla="*/ 4427729 w 4470542"/>
              <a:gd name="connsiteY235" fmla="*/ 1642369 h 5655923"/>
              <a:gd name="connsiteX236" fmla="*/ 4418851 w 4470542"/>
              <a:gd name="connsiteY236" fmla="*/ 1615736 h 5655923"/>
              <a:gd name="connsiteX237" fmla="*/ 4401096 w 4470542"/>
              <a:gd name="connsiteY237" fmla="*/ 1580225 h 5655923"/>
              <a:gd name="connsiteX238" fmla="*/ 4383341 w 4470542"/>
              <a:gd name="connsiteY238" fmla="*/ 1518082 h 5655923"/>
              <a:gd name="connsiteX239" fmla="*/ 4365585 w 4470542"/>
              <a:gd name="connsiteY239" fmla="*/ 1464816 h 5655923"/>
              <a:gd name="connsiteX240" fmla="*/ 4347830 w 4470542"/>
              <a:gd name="connsiteY240" fmla="*/ 1411550 h 5655923"/>
              <a:gd name="connsiteX241" fmla="*/ 4338952 w 4470542"/>
              <a:gd name="connsiteY241" fmla="*/ 1384917 h 5655923"/>
              <a:gd name="connsiteX242" fmla="*/ 4303442 w 4470542"/>
              <a:gd name="connsiteY242" fmla="*/ 1340528 h 5655923"/>
              <a:gd name="connsiteX243" fmla="*/ 4285686 w 4470542"/>
              <a:gd name="connsiteY243" fmla="*/ 1322773 h 5655923"/>
              <a:gd name="connsiteX244" fmla="*/ 4241298 w 4470542"/>
              <a:gd name="connsiteY244" fmla="*/ 1242874 h 5655923"/>
              <a:gd name="connsiteX245" fmla="*/ 4223543 w 4470542"/>
              <a:gd name="connsiteY245" fmla="*/ 1216241 h 5655923"/>
              <a:gd name="connsiteX246" fmla="*/ 4205787 w 4470542"/>
              <a:gd name="connsiteY246" fmla="*/ 1162975 h 5655923"/>
              <a:gd name="connsiteX247" fmla="*/ 4205787 w 4470542"/>
              <a:gd name="connsiteY247" fmla="*/ 665825 h 5655923"/>
              <a:gd name="connsiteX248" fmla="*/ 4170277 w 4470542"/>
              <a:gd name="connsiteY248" fmla="*/ 585926 h 5655923"/>
              <a:gd name="connsiteX249" fmla="*/ 4152521 w 4470542"/>
              <a:gd name="connsiteY249" fmla="*/ 532660 h 5655923"/>
              <a:gd name="connsiteX250" fmla="*/ 4143644 w 4470542"/>
              <a:gd name="connsiteY250" fmla="*/ 506027 h 5655923"/>
              <a:gd name="connsiteX251" fmla="*/ 4125888 w 4470542"/>
              <a:gd name="connsiteY251" fmla="*/ 435006 h 5655923"/>
              <a:gd name="connsiteX252" fmla="*/ 4108133 w 4470542"/>
              <a:gd name="connsiteY252" fmla="*/ 408373 h 5655923"/>
              <a:gd name="connsiteX253" fmla="*/ 4099255 w 4470542"/>
              <a:gd name="connsiteY253" fmla="*/ 381740 h 5655923"/>
              <a:gd name="connsiteX254" fmla="*/ 4045989 w 4470542"/>
              <a:gd name="connsiteY254" fmla="*/ 310719 h 5655923"/>
              <a:gd name="connsiteX255" fmla="*/ 4028234 w 4470542"/>
              <a:gd name="connsiteY255" fmla="*/ 284086 h 5655923"/>
              <a:gd name="connsiteX256" fmla="*/ 4010479 w 4470542"/>
              <a:gd name="connsiteY256" fmla="*/ 266330 h 5655923"/>
              <a:gd name="connsiteX257" fmla="*/ 3974968 w 4470542"/>
              <a:gd name="connsiteY257" fmla="*/ 213064 h 5655923"/>
              <a:gd name="connsiteX258" fmla="*/ 3921702 w 4470542"/>
              <a:gd name="connsiteY258" fmla="*/ 177554 h 5655923"/>
              <a:gd name="connsiteX259" fmla="*/ 3850680 w 4470542"/>
              <a:gd name="connsiteY259" fmla="*/ 124288 h 5655923"/>
              <a:gd name="connsiteX260" fmla="*/ 3824047 w 4470542"/>
              <a:gd name="connsiteY260" fmla="*/ 115410 h 5655923"/>
              <a:gd name="connsiteX261" fmla="*/ 3797414 w 4470542"/>
              <a:gd name="connsiteY261" fmla="*/ 97655 h 5655923"/>
              <a:gd name="connsiteX262" fmla="*/ 3753026 w 4470542"/>
              <a:gd name="connsiteY262" fmla="*/ 88777 h 5655923"/>
              <a:gd name="connsiteX263" fmla="*/ 3699760 w 4470542"/>
              <a:gd name="connsiteY263" fmla="*/ 71022 h 5655923"/>
              <a:gd name="connsiteX264" fmla="*/ 3682005 w 4470542"/>
              <a:gd name="connsiteY264" fmla="*/ 53266 h 5655923"/>
              <a:gd name="connsiteX265" fmla="*/ 3655372 w 4470542"/>
              <a:gd name="connsiteY265" fmla="*/ 44389 h 5655923"/>
              <a:gd name="connsiteX266" fmla="*/ 3646494 w 4470542"/>
              <a:gd name="connsiteY266" fmla="*/ 17756 h 5655923"/>
              <a:gd name="connsiteX267" fmla="*/ 3637616 w 4470542"/>
              <a:gd name="connsiteY267" fmla="*/ 0 h 5655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</a:cxnLst>
            <a:rect l="l" t="t" r="r" b="b"/>
            <a:pathLst>
              <a:path w="4470542" h="5655923">
                <a:moveTo>
                  <a:pt x="1134113" y="1908699"/>
                </a:moveTo>
                <a:cubicBezTo>
                  <a:pt x="1142991" y="1923495"/>
                  <a:pt x="1153738" y="1937320"/>
                  <a:pt x="1160746" y="1953088"/>
                </a:cubicBezTo>
                <a:cubicBezTo>
                  <a:pt x="1165701" y="1964237"/>
                  <a:pt x="1166118" y="1976912"/>
                  <a:pt x="1169624" y="1988598"/>
                </a:cubicBezTo>
                <a:cubicBezTo>
                  <a:pt x="1175002" y="2006524"/>
                  <a:pt x="1181461" y="2024109"/>
                  <a:pt x="1187379" y="2041864"/>
                </a:cubicBezTo>
                <a:lnTo>
                  <a:pt x="1205135" y="2095130"/>
                </a:lnTo>
                <a:lnTo>
                  <a:pt x="1214013" y="2121763"/>
                </a:lnTo>
                <a:cubicBezTo>
                  <a:pt x="1211054" y="2157274"/>
                  <a:pt x="1209845" y="2192974"/>
                  <a:pt x="1205135" y="2228295"/>
                </a:cubicBezTo>
                <a:cubicBezTo>
                  <a:pt x="1203898" y="2237571"/>
                  <a:pt x="1203564" y="2249082"/>
                  <a:pt x="1196257" y="2254928"/>
                </a:cubicBezTo>
                <a:cubicBezTo>
                  <a:pt x="1186729" y="2262550"/>
                  <a:pt x="1172583" y="2260847"/>
                  <a:pt x="1160746" y="2263806"/>
                </a:cubicBezTo>
                <a:cubicBezTo>
                  <a:pt x="1157787" y="2272684"/>
                  <a:pt x="1152902" y="2281138"/>
                  <a:pt x="1151869" y="2290439"/>
                </a:cubicBezTo>
                <a:cubicBezTo>
                  <a:pt x="1146956" y="2334654"/>
                  <a:pt x="1152642" y="2380177"/>
                  <a:pt x="1142991" y="2423604"/>
                </a:cubicBezTo>
                <a:cubicBezTo>
                  <a:pt x="1140267" y="2435860"/>
                  <a:pt x="1125236" y="2441359"/>
                  <a:pt x="1116358" y="2450237"/>
                </a:cubicBezTo>
                <a:cubicBezTo>
                  <a:pt x="1095956" y="2511444"/>
                  <a:pt x="1111837" y="2490269"/>
                  <a:pt x="1080847" y="2521259"/>
                </a:cubicBezTo>
                <a:cubicBezTo>
                  <a:pt x="1077888" y="2530137"/>
                  <a:pt x="1076515" y="2539712"/>
                  <a:pt x="1071970" y="2547892"/>
                </a:cubicBezTo>
                <a:cubicBezTo>
                  <a:pt x="1061607" y="2566546"/>
                  <a:pt x="1048296" y="2583403"/>
                  <a:pt x="1036459" y="2601158"/>
                </a:cubicBezTo>
                <a:cubicBezTo>
                  <a:pt x="1030541" y="2610036"/>
                  <a:pt x="1023476" y="2618248"/>
                  <a:pt x="1018704" y="2627791"/>
                </a:cubicBezTo>
                <a:cubicBezTo>
                  <a:pt x="1006554" y="2652090"/>
                  <a:pt x="999922" y="2669022"/>
                  <a:pt x="983193" y="2689934"/>
                </a:cubicBezTo>
                <a:cubicBezTo>
                  <a:pt x="977964" y="2696470"/>
                  <a:pt x="971356" y="2701771"/>
                  <a:pt x="965438" y="2707690"/>
                </a:cubicBezTo>
                <a:cubicBezTo>
                  <a:pt x="962479" y="2716568"/>
                  <a:pt x="963177" y="2727706"/>
                  <a:pt x="956560" y="2734323"/>
                </a:cubicBezTo>
                <a:cubicBezTo>
                  <a:pt x="941471" y="2749412"/>
                  <a:pt x="903294" y="2769833"/>
                  <a:pt x="903294" y="2769833"/>
                </a:cubicBezTo>
                <a:cubicBezTo>
                  <a:pt x="897376" y="2778711"/>
                  <a:pt x="892204" y="2788134"/>
                  <a:pt x="885539" y="2796466"/>
                </a:cubicBezTo>
                <a:cubicBezTo>
                  <a:pt x="871082" y="2814538"/>
                  <a:pt x="860926" y="2818793"/>
                  <a:pt x="841150" y="2831977"/>
                </a:cubicBezTo>
                <a:cubicBezTo>
                  <a:pt x="832272" y="2843814"/>
                  <a:pt x="823002" y="2855366"/>
                  <a:pt x="814517" y="2867488"/>
                </a:cubicBezTo>
                <a:cubicBezTo>
                  <a:pt x="802280" y="2884970"/>
                  <a:pt x="794096" y="2905665"/>
                  <a:pt x="779007" y="2920754"/>
                </a:cubicBezTo>
                <a:cubicBezTo>
                  <a:pt x="762491" y="2937270"/>
                  <a:pt x="754696" y="2942742"/>
                  <a:pt x="743496" y="2965142"/>
                </a:cubicBezTo>
                <a:cubicBezTo>
                  <a:pt x="739311" y="2973512"/>
                  <a:pt x="739163" y="2983595"/>
                  <a:pt x="734618" y="2991775"/>
                </a:cubicBezTo>
                <a:cubicBezTo>
                  <a:pt x="734604" y="2991800"/>
                  <a:pt x="690238" y="3058346"/>
                  <a:pt x="681352" y="3071674"/>
                </a:cubicBezTo>
                <a:cubicBezTo>
                  <a:pt x="675434" y="3080552"/>
                  <a:pt x="671142" y="3090762"/>
                  <a:pt x="663597" y="3098307"/>
                </a:cubicBezTo>
                <a:cubicBezTo>
                  <a:pt x="645842" y="3116062"/>
                  <a:pt x="624259" y="3130680"/>
                  <a:pt x="610331" y="3151573"/>
                </a:cubicBezTo>
                <a:cubicBezTo>
                  <a:pt x="587933" y="3185170"/>
                  <a:pt x="600121" y="3170662"/>
                  <a:pt x="574820" y="3195961"/>
                </a:cubicBezTo>
                <a:cubicBezTo>
                  <a:pt x="541966" y="3261671"/>
                  <a:pt x="575421" y="3204118"/>
                  <a:pt x="530432" y="3258105"/>
                </a:cubicBezTo>
                <a:cubicBezTo>
                  <a:pt x="523602" y="3266302"/>
                  <a:pt x="519621" y="3276637"/>
                  <a:pt x="512677" y="3284738"/>
                </a:cubicBezTo>
                <a:cubicBezTo>
                  <a:pt x="501783" y="3297448"/>
                  <a:pt x="486452" y="3306320"/>
                  <a:pt x="477166" y="3320249"/>
                </a:cubicBezTo>
                <a:cubicBezTo>
                  <a:pt x="445483" y="3367774"/>
                  <a:pt x="466954" y="3339340"/>
                  <a:pt x="406145" y="3400148"/>
                </a:cubicBezTo>
                <a:cubicBezTo>
                  <a:pt x="345699" y="3460593"/>
                  <a:pt x="437833" y="3366137"/>
                  <a:pt x="370634" y="3444536"/>
                </a:cubicBezTo>
                <a:cubicBezTo>
                  <a:pt x="359740" y="3457246"/>
                  <a:pt x="346960" y="3468210"/>
                  <a:pt x="335123" y="3480047"/>
                </a:cubicBezTo>
                <a:lnTo>
                  <a:pt x="308490" y="3506680"/>
                </a:lnTo>
                <a:cubicBezTo>
                  <a:pt x="305531" y="3515558"/>
                  <a:pt x="304428" y="3525289"/>
                  <a:pt x="299613" y="3533313"/>
                </a:cubicBezTo>
                <a:cubicBezTo>
                  <a:pt x="287231" y="3553949"/>
                  <a:pt x="266049" y="3557565"/>
                  <a:pt x="246346" y="3568824"/>
                </a:cubicBezTo>
                <a:cubicBezTo>
                  <a:pt x="237082" y="3574118"/>
                  <a:pt x="229256" y="3581807"/>
                  <a:pt x="219713" y="3586579"/>
                </a:cubicBezTo>
                <a:cubicBezTo>
                  <a:pt x="211343" y="3590764"/>
                  <a:pt x="201260" y="3590912"/>
                  <a:pt x="193080" y="3595457"/>
                </a:cubicBezTo>
                <a:cubicBezTo>
                  <a:pt x="91704" y="3651777"/>
                  <a:pt x="171042" y="3609536"/>
                  <a:pt x="122059" y="3648723"/>
                </a:cubicBezTo>
                <a:cubicBezTo>
                  <a:pt x="113728" y="3655388"/>
                  <a:pt x="104304" y="3660560"/>
                  <a:pt x="95426" y="3666478"/>
                </a:cubicBezTo>
                <a:cubicBezTo>
                  <a:pt x="89508" y="3675356"/>
                  <a:pt x="84336" y="3684780"/>
                  <a:pt x="77671" y="3693111"/>
                </a:cubicBezTo>
                <a:cubicBezTo>
                  <a:pt x="72442" y="3699647"/>
                  <a:pt x="63658" y="3703380"/>
                  <a:pt x="59915" y="3710866"/>
                </a:cubicBezTo>
                <a:cubicBezTo>
                  <a:pt x="35764" y="3759168"/>
                  <a:pt x="45914" y="3766869"/>
                  <a:pt x="33282" y="3817398"/>
                </a:cubicBezTo>
                <a:cubicBezTo>
                  <a:pt x="28743" y="3835555"/>
                  <a:pt x="21445" y="3852909"/>
                  <a:pt x="15527" y="3870664"/>
                </a:cubicBezTo>
                <a:lnTo>
                  <a:pt x="6649" y="3897297"/>
                </a:lnTo>
                <a:cubicBezTo>
                  <a:pt x="9608" y="3920971"/>
                  <a:pt x="0" y="3950204"/>
                  <a:pt x="15527" y="3968319"/>
                </a:cubicBezTo>
                <a:cubicBezTo>
                  <a:pt x="25347" y="3979775"/>
                  <a:pt x="44826" y="3959441"/>
                  <a:pt x="59915" y="3959441"/>
                </a:cubicBezTo>
                <a:cubicBezTo>
                  <a:pt x="110309" y="3959441"/>
                  <a:pt x="160529" y="3965360"/>
                  <a:pt x="210836" y="3968319"/>
                </a:cubicBezTo>
                <a:cubicBezTo>
                  <a:pt x="262684" y="3985600"/>
                  <a:pt x="215070" y="3963674"/>
                  <a:pt x="255224" y="4003829"/>
                </a:cubicBezTo>
                <a:cubicBezTo>
                  <a:pt x="262769" y="4011374"/>
                  <a:pt x="273525" y="4014920"/>
                  <a:pt x="281857" y="4021585"/>
                </a:cubicBezTo>
                <a:cubicBezTo>
                  <a:pt x="288393" y="4026814"/>
                  <a:pt x="293694" y="4033422"/>
                  <a:pt x="299613" y="4039340"/>
                </a:cubicBezTo>
                <a:cubicBezTo>
                  <a:pt x="321633" y="4105404"/>
                  <a:pt x="287831" y="4017228"/>
                  <a:pt x="344001" y="4101484"/>
                </a:cubicBezTo>
                <a:cubicBezTo>
                  <a:pt x="357186" y="4121262"/>
                  <a:pt x="361438" y="4131414"/>
                  <a:pt x="379512" y="4145872"/>
                </a:cubicBezTo>
                <a:cubicBezTo>
                  <a:pt x="409546" y="4169898"/>
                  <a:pt x="403514" y="4161607"/>
                  <a:pt x="441655" y="4172505"/>
                </a:cubicBezTo>
                <a:cubicBezTo>
                  <a:pt x="450653" y="4175076"/>
                  <a:pt x="459687" y="4177697"/>
                  <a:pt x="468288" y="4181383"/>
                </a:cubicBezTo>
                <a:cubicBezTo>
                  <a:pt x="480452" y="4186596"/>
                  <a:pt x="491123" y="4195335"/>
                  <a:pt x="503799" y="4199138"/>
                </a:cubicBezTo>
                <a:cubicBezTo>
                  <a:pt x="521040" y="4204310"/>
                  <a:pt x="539602" y="4203650"/>
                  <a:pt x="557065" y="4208016"/>
                </a:cubicBezTo>
                <a:cubicBezTo>
                  <a:pt x="575222" y="4212555"/>
                  <a:pt x="592576" y="4219853"/>
                  <a:pt x="610331" y="4225771"/>
                </a:cubicBezTo>
                <a:cubicBezTo>
                  <a:pt x="619209" y="4228730"/>
                  <a:pt x="627788" y="4232814"/>
                  <a:pt x="636964" y="4234649"/>
                </a:cubicBezTo>
                <a:cubicBezTo>
                  <a:pt x="663023" y="4239861"/>
                  <a:pt x="684095" y="4242166"/>
                  <a:pt x="707985" y="4252404"/>
                </a:cubicBezTo>
                <a:cubicBezTo>
                  <a:pt x="784776" y="4285314"/>
                  <a:pt x="707670" y="4258217"/>
                  <a:pt x="770129" y="4279037"/>
                </a:cubicBezTo>
                <a:cubicBezTo>
                  <a:pt x="783965" y="4320545"/>
                  <a:pt x="784040" y="4307534"/>
                  <a:pt x="770129" y="4367814"/>
                </a:cubicBezTo>
                <a:cubicBezTo>
                  <a:pt x="765921" y="4386050"/>
                  <a:pt x="752374" y="4421080"/>
                  <a:pt x="752374" y="4421080"/>
                </a:cubicBezTo>
                <a:cubicBezTo>
                  <a:pt x="749415" y="4459550"/>
                  <a:pt x="753315" y="4499177"/>
                  <a:pt x="743496" y="4536490"/>
                </a:cubicBezTo>
                <a:cubicBezTo>
                  <a:pt x="736527" y="4562971"/>
                  <a:pt x="673099" y="4630769"/>
                  <a:pt x="654719" y="4643022"/>
                </a:cubicBezTo>
                <a:cubicBezTo>
                  <a:pt x="636349" y="4655269"/>
                  <a:pt x="600123" y="4674388"/>
                  <a:pt x="583698" y="4696288"/>
                </a:cubicBezTo>
                <a:cubicBezTo>
                  <a:pt x="570894" y="4713360"/>
                  <a:pt x="548187" y="4749554"/>
                  <a:pt x="548187" y="4749554"/>
                </a:cubicBezTo>
                <a:cubicBezTo>
                  <a:pt x="527892" y="4810442"/>
                  <a:pt x="551862" y="4734858"/>
                  <a:pt x="530432" y="4820575"/>
                </a:cubicBezTo>
                <a:cubicBezTo>
                  <a:pt x="528162" y="4829653"/>
                  <a:pt x="524513" y="4838330"/>
                  <a:pt x="521554" y="4847208"/>
                </a:cubicBezTo>
                <a:cubicBezTo>
                  <a:pt x="518595" y="4864963"/>
                  <a:pt x="512677" y="4882474"/>
                  <a:pt x="512677" y="4900474"/>
                </a:cubicBezTo>
                <a:cubicBezTo>
                  <a:pt x="512677" y="4918474"/>
                  <a:pt x="515862" y="4936664"/>
                  <a:pt x="521554" y="4953740"/>
                </a:cubicBezTo>
                <a:cubicBezTo>
                  <a:pt x="528656" y="4975046"/>
                  <a:pt x="547004" y="4988659"/>
                  <a:pt x="565943" y="4998128"/>
                </a:cubicBezTo>
                <a:cubicBezTo>
                  <a:pt x="574313" y="5002313"/>
                  <a:pt x="584206" y="5002821"/>
                  <a:pt x="592576" y="5007006"/>
                </a:cubicBezTo>
                <a:cubicBezTo>
                  <a:pt x="614976" y="5018206"/>
                  <a:pt x="620448" y="5026001"/>
                  <a:pt x="636964" y="5042517"/>
                </a:cubicBezTo>
                <a:cubicBezTo>
                  <a:pt x="634005" y="5060272"/>
                  <a:pt x="632452" y="5078320"/>
                  <a:pt x="628086" y="5095783"/>
                </a:cubicBezTo>
                <a:cubicBezTo>
                  <a:pt x="628081" y="5095803"/>
                  <a:pt x="605895" y="5162356"/>
                  <a:pt x="601453" y="5175682"/>
                </a:cubicBezTo>
                <a:cubicBezTo>
                  <a:pt x="601451" y="5175687"/>
                  <a:pt x="583701" y="5228944"/>
                  <a:pt x="583698" y="5228948"/>
                </a:cubicBezTo>
                <a:lnTo>
                  <a:pt x="565943" y="5255581"/>
                </a:lnTo>
                <a:cubicBezTo>
                  <a:pt x="563098" y="5266960"/>
                  <a:pt x="554556" y="5304988"/>
                  <a:pt x="548187" y="5317725"/>
                </a:cubicBezTo>
                <a:cubicBezTo>
                  <a:pt x="543415" y="5327268"/>
                  <a:pt x="535204" y="5334815"/>
                  <a:pt x="530432" y="5344358"/>
                </a:cubicBezTo>
                <a:cubicBezTo>
                  <a:pt x="526247" y="5352728"/>
                  <a:pt x="526099" y="5362811"/>
                  <a:pt x="521554" y="5370991"/>
                </a:cubicBezTo>
                <a:cubicBezTo>
                  <a:pt x="511191" y="5389645"/>
                  <a:pt x="501133" y="5409168"/>
                  <a:pt x="486044" y="5424257"/>
                </a:cubicBezTo>
                <a:cubicBezTo>
                  <a:pt x="480125" y="5430175"/>
                  <a:pt x="473310" y="5435316"/>
                  <a:pt x="468288" y="5442012"/>
                </a:cubicBezTo>
                <a:cubicBezTo>
                  <a:pt x="408058" y="5522319"/>
                  <a:pt x="455743" y="5472315"/>
                  <a:pt x="415022" y="5513033"/>
                </a:cubicBezTo>
                <a:cubicBezTo>
                  <a:pt x="412063" y="5521911"/>
                  <a:pt x="410690" y="5531486"/>
                  <a:pt x="406145" y="5539666"/>
                </a:cubicBezTo>
                <a:cubicBezTo>
                  <a:pt x="395782" y="5558320"/>
                  <a:pt x="377382" y="5572688"/>
                  <a:pt x="370634" y="5592932"/>
                </a:cubicBezTo>
                <a:lnTo>
                  <a:pt x="352879" y="5646198"/>
                </a:lnTo>
                <a:cubicBezTo>
                  <a:pt x="361757" y="5649157"/>
                  <a:pt x="370193" y="5655923"/>
                  <a:pt x="379512" y="5655076"/>
                </a:cubicBezTo>
                <a:cubicBezTo>
                  <a:pt x="403814" y="5652867"/>
                  <a:pt x="450533" y="5637321"/>
                  <a:pt x="450533" y="5637321"/>
                </a:cubicBezTo>
                <a:cubicBezTo>
                  <a:pt x="456451" y="5631402"/>
                  <a:pt x="460802" y="5623308"/>
                  <a:pt x="468288" y="5619565"/>
                </a:cubicBezTo>
                <a:cubicBezTo>
                  <a:pt x="485028" y="5611195"/>
                  <a:pt x="503799" y="5607728"/>
                  <a:pt x="521554" y="5601810"/>
                </a:cubicBezTo>
                <a:cubicBezTo>
                  <a:pt x="530432" y="5598851"/>
                  <a:pt x="539817" y="5597117"/>
                  <a:pt x="548187" y="5592932"/>
                </a:cubicBezTo>
                <a:cubicBezTo>
                  <a:pt x="560024" y="5587014"/>
                  <a:pt x="572350" y="5581986"/>
                  <a:pt x="583698" y="5575177"/>
                </a:cubicBezTo>
                <a:cubicBezTo>
                  <a:pt x="601996" y="5564198"/>
                  <a:pt x="616720" y="5546414"/>
                  <a:pt x="636964" y="5539666"/>
                </a:cubicBezTo>
                <a:lnTo>
                  <a:pt x="690230" y="5521911"/>
                </a:lnTo>
                <a:cubicBezTo>
                  <a:pt x="720270" y="5511898"/>
                  <a:pt x="759268" y="5498140"/>
                  <a:pt x="787884" y="5495278"/>
                </a:cubicBezTo>
                <a:lnTo>
                  <a:pt x="876661" y="5486400"/>
                </a:lnTo>
                <a:cubicBezTo>
                  <a:pt x="936134" y="5466577"/>
                  <a:pt x="872751" y="5485637"/>
                  <a:pt x="983193" y="5468645"/>
                </a:cubicBezTo>
                <a:cubicBezTo>
                  <a:pt x="995252" y="5466790"/>
                  <a:pt x="1006610" y="5461380"/>
                  <a:pt x="1018704" y="5459767"/>
                </a:cubicBezTo>
                <a:cubicBezTo>
                  <a:pt x="1087229" y="5450630"/>
                  <a:pt x="1217981" y="5445244"/>
                  <a:pt x="1276156" y="5442012"/>
                </a:cubicBezTo>
                <a:cubicBezTo>
                  <a:pt x="1287993" y="5439053"/>
                  <a:pt x="1299662" y="5435317"/>
                  <a:pt x="1311667" y="5433134"/>
                </a:cubicBezTo>
                <a:cubicBezTo>
                  <a:pt x="1361236" y="5424122"/>
                  <a:pt x="1368198" y="5435164"/>
                  <a:pt x="1400444" y="5406501"/>
                </a:cubicBezTo>
                <a:cubicBezTo>
                  <a:pt x="1419211" y="5389819"/>
                  <a:pt x="1453710" y="5353235"/>
                  <a:pt x="1453710" y="5353235"/>
                </a:cubicBezTo>
                <a:cubicBezTo>
                  <a:pt x="1462069" y="5355325"/>
                  <a:pt x="1505432" y="5365202"/>
                  <a:pt x="1515853" y="5370991"/>
                </a:cubicBezTo>
                <a:cubicBezTo>
                  <a:pt x="1534507" y="5381354"/>
                  <a:pt x="1548875" y="5399753"/>
                  <a:pt x="1569119" y="5406501"/>
                </a:cubicBezTo>
                <a:lnTo>
                  <a:pt x="1622385" y="5424257"/>
                </a:lnTo>
                <a:lnTo>
                  <a:pt x="1897593" y="5415379"/>
                </a:lnTo>
                <a:cubicBezTo>
                  <a:pt x="1927298" y="5413930"/>
                  <a:pt x="1956630" y="5406501"/>
                  <a:pt x="1986370" y="5406501"/>
                </a:cubicBezTo>
                <a:cubicBezTo>
                  <a:pt x="2051805" y="5406501"/>
                  <a:pt x="2196062" y="5418534"/>
                  <a:pt x="2270455" y="5424257"/>
                </a:cubicBezTo>
                <a:cubicBezTo>
                  <a:pt x="2348434" y="5443750"/>
                  <a:pt x="2334394" y="5443963"/>
                  <a:pt x="2465764" y="5424257"/>
                </a:cubicBezTo>
                <a:cubicBezTo>
                  <a:pt x="2474041" y="5423015"/>
                  <a:pt x="2477601" y="5412420"/>
                  <a:pt x="2483519" y="5406501"/>
                </a:cubicBezTo>
                <a:cubicBezTo>
                  <a:pt x="2486478" y="5397623"/>
                  <a:pt x="2492397" y="5389226"/>
                  <a:pt x="2492397" y="5379868"/>
                </a:cubicBezTo>
                <a:cubicBezTo>
                  <a:pt x="2492397" y="5329680"/>
                  <a:pt x="2487126" y="5319667"/>
                  <a:pt x="2474642" y="5282214"/>
                </a:cubicBezTo>
                <a:cubicBezTo>
                  <a:pt x="2477601" y="5214152"/>
                  <a:pt x="2469245" y="5144641"/>
                  <a:pt x="2483519" y="5078027"/>
                </a:cubicBezTo>
                <a:cubicBezTo>
                  <a:pt x="2487903" y="5057567"/>
                  <a:pt x="2510497" y="5045246"/>
                  <a:pt x="2527908" y="5033639"/>
                </a:cubicBezTo>
                <a:cubicBezTo>
                  <a:pt x="2547686" y="5020454"/>
                  <a:pt x="2557838" y="5016202"/>
                  <a:pt x="2572296" y="4998128"/>
                </a:cubicBezTo>
                <a:cubicBezTo>
                  <a:pt x="2617081" y="4942144"/>
                  <a:pt x="2564944" y="4996601"/>
                  <a:pt x="2607807" y="4953740"/>
                </a:cubicBezTo>
                <a:cubicBezTo>
                  <a:pt x="2610766" y="4944862"/>
                  <a:pt x="2612499" y="4935477"/>
                  <a:pt x="2616684" y="4927107"/>
                </a:cubicBezTo>
                <a:cubicBezTo>
                  <a:pt x="2621456" y="4917564"/>
                  <a:pt x="2633977" y="4911134"/>
                  <a:pt x="2634440" y="4900474"/>
                </a:cubicBezTo>
                <a:cubicBezTo>
                  <a:pt x="2637014" y="4841272"/>
                  <a:pt x="2630696" y="4781956"/>
                  <a:pt x="2625562" y="4722921"/>
                </a:cubicBezTo>
                <a:cubicBezTo>
                  <a:pt x="2624751" y="4713598"/>
                  <a:pt x="2619255" y="4705286"/>
                  <a:pt x="2616684" y="4696288"/>
                </a:cubicBezTo>
                <a:cubicBezTo>
                  <a:pt x="2613332" y="4684556"/>
                  <a:pt x="2611159" y="4672509"/>
                  <a:pt x="2607807" y="4660777"/>
                </a:cubicBezTo>
                <a:cubicBezTo>
                  <a:pt x="2605236" y="4651779"/>
                  <a:pt x="2604120" y="4641930"/>
                  <a:pt x="2598929" y="4634144"/>
                </a:cubicBezTo>
                <a:cubicBezTo>
                  <a:pt x="2591965" y="4623698"/>
                  <a:pt x="2581174" y="4616389"/>
                  <a:pt x="2572296" y="4607511"/>
                </a:cubicBezTo>
                <a:cubicBezTo>
                  <a:pt x="2555012" y="4555661"/>
                  <a:pt x="2576941" y="4603279"/>
                  <a:pt x="2536785" y="4563123"/>
                </a:cubicBezTo>
                <a:cubicBezTo>
                  <a:pt x="2501846" y="4528184"/>
                  <a:pt x="2536413" y="4545088"/>
                  <a:pt x="2501275" y="4518734"/>
                </a:cubicBezTo>
                <a:cubicBezTo>
                  <a:pt x="2484204" y="4505930"/>
                  <a:pt x="2468253" y="4489972"/>
                  <a:pt x="2448009" y="4483224"/>
                </a:cubicBezTo>
                <a:cubicBezTo>
                  <a:pt x="2430254" y="4477305"/>
                  <a:pt x="2410316" y="4475850"/>
                  <a:pt x="2394743" y="4465468"/>
                </a:cubicBezTo>
                <a:cubicBezTo>
                  <a:pt x="2385865" y="4459550"/>
                  <a:pt x="2377917" y="4451916"/>
                  <a:pt x="2368110" y="4447713"/>
                </a:cubicBezTo>
                <a:cubicBezTo>
                  <a:pt x="2347178" y="4438742"/>
                  <a:pt x="2284861" y="4432016"/>
                  <a:pt x="2270455" y="4429958"/>
                </a:cubicBezTo>
                <a:cubicBezTo>
                  <a:pt x="2261577" y="4426999"/>
                  <a:pt x="2252820" y="4423651"/>
                  <a:pt x="2243822" y="4421080"/>
                </a:cubicBezTo>
                <a:cubicBezTo>
                  <a:pt x="2232090" y="4417728"/>
                  <a:pt x="2219998" y="4415708"/>
                  <a:pt x="2208312" y="4412202"/>
                </a:cubicBezTo>
                <a:cubicBezTo>
                  <a:pt x="2190386" y="4406824"/>
                  <a:pt x="2155046" y="4394447"/>
                  <a:pt x="2155046" y="4394447"/>
                </a:cubicBezTo>
                <a:cubicBezTo>
                  <a:pt x="2149127" y="4388529"/>
                  <a:pt x="2145307" y="4379097"/>
                  <a:pt x="2137290" y="4376692"/>
                </a:cubicBezTo>
                <a:cubicBezTo>
                  <a:pt x="2114438" y="4369837"/>
                  <a:pt x="2089742" y="4372082"/>
                  <a:pt x="2066269" y="4367814"/>
                </a:cubicBezTo>
                <a:cubicBezTo>
                  <a:pt x="2057062" y="4366140"/>
                  <a:pt x="2048514" y="4361895"/>
                  <a:pt x="2039636" y="4358936"/>
                </a:cubicBezTo>
                <a:cubicBezTo>
                  <a:pt x="2042595" y="4347099"/>
                  <a:pt x="2039885" y="4332053"/>
                  <a:pt x="2048513" y="4323425"/>
                </a:cubicBezTo>
                <a:cubicBezTo>
                  <a:pt x="2057141" y="4314797"/>
                  <a:pt x="2078567" y="4325461"/>
                  <a:pt x="2084024" y="4314548"/>
                </a:cubicBezTo>
                <a:cubicBezTo>
                  <a:pt x="2090772" y="4301052"/>
                  <a:pt x="2088847" y="4276482"/>
                  <a:pt x="2075146" y="4270159"/>
                </a:cubicBezTo>
                <a:cubicBezTo>
                  <a:pt x="2042792" y="4255226"/>
                  <a:pt x="2004125" y="4264241"/>
                  <a:pt x="1968614" y="4261282"/>
                </a:cubicBezTo>
                <a:cubicBezTo>
                  <a:pt x="1950859" y="4258323"/>
                  <a:pt x="1932999" y="4255934"/>
                  <a:pt x="1915348" y="4252404"/>
                </a:cubicBezTo>
                <a:cubicBezTo>
                  <a:pt x="1887486" y="4246831"/>
                  <a:pt x="1878584" y="4243108"/>
                  <a:pt x="1853205" y="4234649"/>
                </a:cubicBezTo>
                <a:cubicBezTo>
                  <a:pt x="1847730" y="4229174"/>
                  <a:pt x="1816968" y="4203706"/>
                  <a:pt x="1826572" y="4190260"/>
                </a:cubicBezTo>
                <a:cubicBezTo>
                  <a:pt x="1838975" y="4172896"/>
                  <a:pt x="1879838" y="4154750"/>
                  <a:pt x="1879838" y="4154750"/>
                </a:cubicBezTo>
                <a:lnTo>
                  <a:pt x="2643317" y="4163627"/>
                </a:lnTo>
                <a:cubicBezTo>
                  <a:pt x="2657690" y="4163946"/>
                  <a:pt x="2727527" y="4188738"/>
                  <a:pt x="2732094" y="4190260"/>
                </a:cubicBezTo>
                <a:lnTo>
                  <a:pt x="2758727" y="4199138"/>
                </a:lnTo>
                <a:lnTo>
                  <a:pt x="2785360" y="4208016"/>
                </a:lnTo>
                <a:cubicBezTo>
                  <a:pt x="2862300" y="4205057"/>
                  <a:pt x="2939332" y="4203941"/>
                  <a:pt x="3016179" y="4199138"/>
                </a:cubicBezTo>
                <a:cubicBezTo>
                  <a:pt x="3034145" y="4198015"/>
                  <a:pt x="3060912" y="4206109"/>
                  <a:pt x="3069446" y="4190260"/>
                </a:cubicBezTo>
                <a:cubicBezTo>
                  <a:pt x="3086340" y="4158886"/>
                  <a:pt x="3068534" y="4117991"/>
                  <a:pt x="3078323" y="4083728"/>
                </a:cubicBezTo>
                <a:cubicBezTo>
                  <a:pt x="3081254" y="4073469"/>
                  <a:pt x="3096926" y="4072999"/>
                  <a:pt x="3104956" y="4065973"/>
                </a:cubicBezTo>
                <a:cubicBezTo>
                  <a:pt x="3248234" y="3940608"/>
                  <a:pt x="3088229" y="4061457"/>
                  <a:pt x="3175978" y="4012707"/>
                </a:cubicBezTo>
                <a:cubicBezTo>
                  <a:pt x="3194632" y="4002344"/>
                  <a:pt x="3211489" y="3989033"/>
                  <a:pt x="3229244" y="3977196"/>
                </a:cubicBezTo>
                <a:lnTo>
                  <a:pt x="3255877" y="3959441"/>
                </a:lnTo>
                <a:cubicBezTo>
                  <a:pt x="3296578" y="3898389"/>
                  <a:pt x="3284639" y="3926419"/>
                  <a:pt x="3300265" y="3879542"/>
                </a:cubicBezTo>
                <a:cubicBezTo>
                  <a:pt x="3299389" y="3871659"/>
                  <a:pt x="3296705" y="3796668"/>
                  <a:pt x="3282510" y="3773010"/>
                </a:cubicBezTo>
                <a:cubicBezTo>
                  <a:pt x="3278204" y="3765833"/>
                  <a:pt x="3269983" y="3761791"/>
                  <a:pt x="3264754" y="3755255"/>
                </a:cubicBezTo>
                <a:cubicBezTo>
                  <a:pt x="3258089" y="3746924"/>
                  <a:pt x="3253943" y="3736723"/>
                  <a:pt x="3246999" y="3728622"/>
                </a:cubicBezTo>
                <a:cubicBezTo>
                  <a:pt x="3236105" y="3715912"/>
                  <a:pt x="3223325" y="3704948"/>
                  <a:pt x="3211488" y="3693111"/>
                </a:cubicBezTo>
                <a:lnTo>
                  <a:pt x="3184855" y="3666478"/>
                </a:lnTo>
                <a:cubicBezTo>
                  <a:pt x="3181896" y="3657600"/>
                  <a:pt x="3180163" y="3648215"/>
                  <a:pt x="3175978" y="3639845"/>
                </a:cubicBezTo>
                <a:cubicBezTo>
                  <a:pt x="3171206" y="3630302"/>
                  <a:pt x="3161596" y="3623334"/>
                  <a:pt x="3158222" y="3613212"/>
                </a:cubicBezTo>
                <a:cubicBezTo>
                  <a:pt x="3152530" y="3596136"/>
                  <a:pt x="3151724" y="3577788"/>
                  <a:pt x="3149345" y="3559946"/>
                </a:cubicBezTo>
                <a:cubicBezTo>
                  <a:pt x="3145054" y="3527761"/>
                  <a:pt x="3144294" y="3459152"/>
                  <a:pt x="3122712" y="3426781"/>
                </a:cubicBezTo>
                <a:cubicBezTo>
                  <a:pt x="3116793" y="3417903"/>
                  <a:pt x="3111621" y="3408480"/>
                  <a:pt x="3104956" y="3400148"/>
                </a:cubicBezTo>
                <a:cubicBezTo>
                  <a:pt x="3099727" y="3393612"/>
                  <a:pt x="3092223" y="3389088"/>
                  <a:pt x="3087201" y="3382392"/>
                </a:cubicBezTo>
                <a:cubicBezTo>
                  <a:pt x="3074397" y="3365320"/>
                  <a:pt x="3063527" y="3346881"/>
                  <a:pt x="3051690" y="3329126"/>
                </a:cubicBezTo>
                <a:lnTo>
                  <a:pt x="3033935" y="3302493"/>
                </a:lnTo>
                <a:cubicBezTo>
                  <a:pt x="3020518" y="3248829"/>
                  <a:pt x="3028914" y="3278553"/>
                  <a:pt x="3007302" y="3213717"/>
                </a:cubicBezTo>
                <a:cubicBezTo>
                  <a:pt x="3004343" y="3204839"/>
                  <a:pt x="3005041" y="3193701"/>
                  <a:pt x="2998424" y="3187084"/>
                </a:cubicBezTo>
                <a:lnTo>
                  <a:pt x="2980669" y="3169328"/>
                </a:lnTo>
                <a:cubicBezTo>
                  <a:pt x="2959559" y="3106001"/>
                  <a:pt x="2989492" y="3182562"/>
                  <a:pt x="2945158" y="3116062"/>
                </a:cubicBezTo>
                <a:cubicBezTo>
                  <a:pt x="2939967" y="3108276"/>
                  <a:pt x="2940465" y="3097799"/>
                  <a:pt x="2936280" y="3089429"/>
                </a:cubicBezTo>
                <a:cubicBezTo>
                  <a:pt x="2931508" y="3079886"/>
                  <a:pt x="2923297" y="3072339"/>
                  <a:pt x="2918525" y="3062796"/>
                </a:cubicBezTo>
                <a:cubicBezTo>
                  <a:pt x="2914340" y="3054426"/>
                  <a:pt x="2913832" y="3044533"/>
                  <a:pt x="2909647" y="3036163"/>
                </a:cubicBezTo>
                <a:cubicBezTo>
                  <a:pt x="2904875" y="3026620"/>
                  <a:pt x="2896664" y="3019073"/>
                  <a:pt x="2891892" y="3009530"/>
                </a:cubicBezTo>
                <a:cubicBezTo>
                  <a:pt x="2881115" y="2987976"/>
                  <a:pt x="2880217" y="2960802"/>
                  <a:pt x="2874137" y="2938509"/>
                </a:cubicBezTo>
                <a:cubicBezTo>
                  <a:pt x="2869213" y="2920453"/>
                  <a:pt x="2862299" y="2902998"/>
                  <a:pt x="2856381" y="2885243"/>
                </a:cubicBezTo>
                <a:lnTo>
                  <a:pt x="2829748" y="2805344"/>
                </a:lnTo>
                <a:lnTo>
                  <a:pt x="2820871" y="2778711"/>
                </a:lnTo>
                <a:lnTo>
                  <a:pt x="2811993" y="2752078"/>
                </a:lnTo>
                <a:cubicBezTo>
                  <a:pt x="2814952" y="2574525"/>
                  <a:pt x="2813044" y="2396823"/>
                  <a:pt x="2820871" y="2219418"/>
                </a:cubicBezTo>
                <a:cubicBezTo>
                  <a:pt x="2821947" y="2195039"/>
                  <a:pt x="2830909" y="2171546"/>
                  <a:pt x="2838626" y="2148396"/>
                </a:cubicBezTo>
                <a:cubicBezTo>
                  <a:pt x="2859913" y="2084539"/>
                  <a:pt x="2834087" y="2164284"/>
                  <a:pt x="2856381" y="2086253"/>
                </a:cubicBezTo>
                <a:cubicBezTo>
                  <a:pt x="2858952" y="2077255"/>
                  <a:pt x="2862797" y="2068648"/>
                  <a:pt x="2865259" y="2059620"/>
                </a:cubicBezTo>
                <a:cubicBezTo>
                  <a:pt x="2871680" y="2036077"/>
                  <a:pt x="2875297" y="2011748"/>
                  <a:pt x="2883014" y="1988598"/>
                </a:cubicBezTo>
                <a:cubicBezTo>
                  <a:pt x="2888933" y="1970843"/>
                  <a:pt x="2896231" y="1953489"/>
                  <a:pt x="2900770" y="1935332"/>
                </a:cubicBezTo>
                <a:cubicBezTo>
                  <a:pt x="2922428" y="1848695"/>
                  <a:pt x="2895973" y="1956913"/>
                  <a:pt x="2918525" y="1855433"/>
                </a:cubicBezTo>
                <a:cubicBezTo>
                  <a:pt x="2921172" y="1843523"/>
                  <a:pt x="2924444" y="1831760"/>
                  <a:pt x="2927403" y="1819923"/>
                </a:cubicBezTo>
                <a:cubicBezTo>
                  <a:pt x="2924866" y="1789476"/>
                  <a:pt x="2925647" y="1697438"/>
                  <a:pt x="2900770" y="1660125"/>
                </a:cubicBezTo>
                <a:lnTo>
                  <a:pt x="2883014" y="1633492"/>
                </a:lnTo>
                <a:cubicBezTo>
                  <a:pt x="2880055" y="1615736"/>
                  <a:pt x="2874137" y="1598226"/>
                  <a:pt x="2874137" y="1580225"/>
                </a:cubicBezTo>
                <a:cubicBezTo>
                  <a:pt x="2874137" y="1568024"/>
                  <a:pt x="2877558" y="1555628"/>
                  <a:pt x="2883014" y="1544715"/>
                </a:cubicBezTo>
                <a:cubicBezTo>
                  <a:pt x="2888657" y="1533428"/>
                  <a:pt x="2933979" y="1502052"/>
                  <a:pt x="2936280" y="1500326"/>
                </a:cubicBezTo>
                <a:cubicBezTo>
                  <a:pt x="2941468" y="1500902"/>
                  <a:pt x="3029722" y="1507098"/>
                  <a:pt x="3051690" y="1518082"/>
                </a:cubicBezTo>
                <a:cubicBezTo>
                  <a:pt x="3059176" y="1521825"/>
                  <a:pt x="3062269" y="1531531"/>
                  <a:pt x="3069446" y="1535837"/>
                </a:cubicBezTo>
                <a:cubicBezTo>
                  <a:pt x="3077470" y="1540652"/>
                  <a:pt x="3087201" y="1541756"/>
                  <a:pt x="3096079" y="1544715"/>
                </a:cubicBezTo>
                <a:cubicBezTo>
                  <a:pt x="3099038" y="1553593"/>
                  <a:pt x="3102926" y="1562213"/>
                  <a:pt x="3104956" y="1571348"/>
                </a:cubicBezTo>
                <a:cubicBezTo>
                  <a:pt x="3108861" y="1588920"/>
                  <a:pt x="3104903" y="1608985"/>
                  <a:pt x="3113834" y="1624614"/>
                </a:cubicBezTo>
                <a:cubicBezTo>
                  <a:pt x="3118477" y="1632739"/>
                  <a:pt x="3131589" y="1630533"/>
                  <a:pt x="3140467" y="1633492"/>
                </a:cubicBezTo>
                <a:cubicBezTo>
                  <a:pt x="3151846" y="1630647"/>
                  <a:pt x="3189874" y="1622105"/>
                  <a:pt x="3202611" y="1615736"/>
                </a:cubicBezTo>
                <a:cubicBezTo>
                  <a:pt x="3212154" y="1610964"/>
                  <a:pt x="3219494" y="1602314"/>
                  <a:pt x="3229244" y="1597981"/>
                </a:cubicBezTo>
                <a:cubicBezTo>
                  <a:pt x="3246347" y="1590380"/>
                  <a:pt x="3264755" y="1586143"/>
                  <a:pt x="3282510" y="1580225"/>
                </a:cubicBezTo>
                <a:lnTo>
                  <a:pt x="3309143" y="1571348"/>
                </a:lnTo>
                <a:lnTo>
                  <a:pt x="3335776" y="1562470"/>
                </a:lnTo>
                <a:cubicBezTo>
                  <a:pt x="3361765" y="1566802"/>
                  <a:pt x="3396471" y="1565098"/>
                  <a:pt x="3415675" y="1589103"/>
                </a:cubicBezTo>
                <a:cubicBezTo>
                  <a:pt x="3423404" y="1598764"/>
                  <a:pt x="3432262" y="1657010"/>
                  <a:pt x="3433430" y="1660125"/>
                </a:cubicBezTo>
                <a:cubicBezTo>
                  <a:pt x="3441625" y="1681978"/>
                  <a:pt x="3457786" y="1694497"/>
                  <a:pt x="3477818" y="1704513"/>
                </a:cubicBezTo>
                <a:cubicBezTo>
                  <a:pt x="3486188" y="1708698"/>
                  <a:pt x="3495573" y="1710432"/>
                  <a:pt x="3504451" y="1713391"/>
                </a:cubicBezTo>
                <a:cubicBezTo>
                  <a:pt x="3510370" y="1707472"/>
                  <a:pt x="3513964" y="1697090"/>
                  <a:pt x="3522207" y="1695635"/>
                </a:cubicBezTo>
                <a:cubicBezTo>
                  <a:pt x="3764456" y="1652885"/>
                  <a:pt x="3592186" y="1707821"/>
                  <a:pt x="3682005" y="1677880"/>
                </a:cubicBezTo>
                <a:cubicBezTo>
                  <a:pt x="3690883" y="1680839"/>
                  <a:pt x="3700852" y="1681567"/>
                  <a:pt x="3708638" y="1686758"/>
                </a:cubicBezTo>
                <a:cubicBezTo>
                  <a:pt x="3723364" y="1696576"/>
                  <a:pt x="3744837" y="1723647"/>
                  <a:pt x="3753026" y="1740024"/>
                </a:cubicBezTo>
                <a:cubicBezTo>
                  <a:pt x="3763747" y="1761466"/>
                  <a:pt x="3758459" y="1776330"/>
                  <a:pt x="3779659" y="1793290"/>
                </a:cubicBezTo>
                <a:cubicBezTo>
                  <a:pt x="3786966" y="1799136"/>
                  <a:pt x="3797414" y="1799208"/>
                  <a:pt x="3806292" y="1802167"/>
                </a:cubicBezTo>
                <a:cubicBezTo>
                  <a:pt x="3816824" y="1798657"/>
                  <a:pt x="3847812" y="1792740"/>
                  <a:pt x="3850680" y="1775534"/>
                </a:cubicBezTo>
                <a:cubicBezTo>
                  <a:pt x="3852686" y="1763499"/>
                  <a:pt x="3847259" y="1750937"/>
                  <a:pt x="3841803" y="1740024"/>
                </a:cubicBezTo>
                <a:cubicBezTo>
                  <a:pt x="3780747" y="1617913"/>
                  <a:pt x="3821966" y="1733778"/>
                  <a:pt x="3797414" y="1660125"/>
                </a:cubicBezTo>
                <a:cubicBezTo>
                  <a:pt x="3800373" y="1651247"/>
                  <a:pt x="3797922" y="1637677"/>
                  <a:pt x="3806292" y="1633492"/>
                </a:cubicBezTo>
                <a:cubicBezTo>
                  <a:pt x="3814662" y="1629307"/>
                  <a:pt x="3825310" y="1636930"/>
                  <a:pt x="3832925" y="1642369"/>
                </a:cubicBezTo>
                <a:cubicBezTo>
                  <a:pt x="3881337" y="1676948"/>
                  <a:pt x="3856237" y="1674559"/>
                  <a:pt x="3895069" y="1713391"/>
                </a:cubicBezTo>
                <a:cubicBezTo>
                  <a:pt x="3902614" y="1720936"/>
                  <a:pt x="3912824" y="1725228"/>
                  <a:pt x="3921702" y="1731146"/>
                </a:cubicBezTo>
                <a:cubicBezTo>
                  <a:pt x="3948335" y="1728187"/>
                  <a:pt x="3975169" y="1726673"/>
                  <a:pt x="4001601" y="1722268"/>
                </a:cubicBezTo>
                <a:cubicBezTo>
                  <a:pt x="4010831" y="1720730"/>
                  <a:pt x="4018876" y="1713391"/>
                  <a:pt x="4028234" y="1713391"/>
                </a:cubicBezTo>
                <a:cubicBezTo>
                  <a:pt x="4078628" y="1713391"/>
                  <a:pt x="4128847" y="1719309"/>
                  <a:pt x="4179154" y="1722268"/>
                </a:cubicBezTo>
                <a:cubicBezTo>
                  <a:pt x="4190991" y="1725227"/>
                  <a:pt x="4202754" y="1728499"/>
                  <a:pt x="4214665" y="1731146"/>
                </a:cubicBezTo>
                <a:cubicBezTo>
                  <a:pt x="4229395" y="1734419"/>
                  <a:pt x="4244414" y="1736364"/>
                  <a:pt x="4259053" y="1740024"/>
                </a:cubicBezTo>
                <a:cubicBezTo>
                  <a:pt x="4268131" y="1742294"/>
                  <a:pt x="4276510" y="1747066"/>
                  <a:pt x="4285686" y="1748901"/>
                </a:cubicBezTo>
                <a:cubicBezTo>
                  <a:pt x="4444702" y="1780703"/>
                  <a:pt x="4278087" y="1740343"/>
                  <a:pt x="4383341" y="1766657"/>
                </a:cubicBezTo>
                <a:cubicBezTo>
                  <a:pt x="4401126" y="1762211"/>
                  <a:pt x="4470542" y="1766077"/>
                  <a:pt x="4463240" y="1722268"/>
                </a:cubicBezTo>
                <a:cubicBezTo>
                  <a:pt x="4461486" y="1711743"/>
                  <a:pt x="4451403" y="1704513"/>
                  <a:pt x="4445484" y="1695635"/>
                </a:cubicBezTo>
                <a:lnTo>
                  <a:pt x="4427729" y="1642369"/>
                </a:lnTo>
                <a:cubicBezTo>
                  <a:pt x="4424770" y="1633491"/>
                  <a:pt x="4423036" y="1624106"/>
                  <a:pt x="4418851" y="1615736"/>
                </a:cubicBezTo>
                <a:cubicBezTo>
                  <a:pt x="4412933" y="1603899"/>
                  <a:pt x="4406309" y="1592389"/>
                  <a:pt x="4401096" y="1580225"/>
                </a:cubicBezTo>
                <a:cubicBezTo>
                  <a:pt x="4391147" y="1557012"/>
                  <a:pt x="4390853" y="1543121"/>
                  <a:pt x="4383341" y="1518082"/>
                </a:cubicBezTo>
                <a:cubicBezTo>
                  <a:pt x="4377963" y="1500155"/>
                  <a:pt x="4371503" y="1482571"/>
                  <a:pt x="4365585" y="1464816"/>
                </a:cubicBezTo>
                <a:lnTo>
                  <a:pt x="4347830" y="1411550"/>
                </a:lnTo>
                <a:cubicBezTo>
                  <a:pt x="4344871" y="1402672"/>
                  <a:pt x="4345569" y="1391534"/>
                  <a:pt x="4338952" y="1384917"/>
                </a:cubicBezTo>
                <a:cubicBezTo>
                  <a:pt x="4296073" y="1342036"/>
                  <a:pt x="4348249" y="1396536"/>
                  <a:pt x="4303442" y="1340528"/>
                </a:cubicBezTo>
                <a:cubicBezTo>
                  <a:pt x="4298213" y="1333992"/>
                  <a:pt x="4290708" y="1329469"/>
                  <a:pt x="4285686" y="1322773"/>
                </a:cubicBezTo>
                <a:cubicBezTo>
                  <a:pt x="4201719" y="1210818"/>
                  <a:pt x="4275898" y="1312073"/>
                  <a:pt x="4241298" y="1242874"/>
                </a:cubicBezTo>
                <a:cubicBezTo>
                  <a:pt x="4236526" y="1233331"/>
                  <a:pt x="4227876" y="1225991"/>
                  <a:pt x="4223543" y="1216241"/>
                </a:cubicBezTo>
                <a:cubicBezTo>
                  <a:pt x="4215942" y="1199138"/>
                  <a:pt x="4205787" y="1162975"/>
                  <a:pt x="4205787" y="1162975"/>
                </a:cubicBezTo>
                <a:cubicBezTo>
                  <a:pt x="4208418" y="1057729"/>
                  <a:pt x="4225029" y="806934"/>
                  <a:pt x="4205787" y="665825"/>
                </a:cubicBezTo>
                <a:cubicBezTo>
                  <a:pt x="4195388" y="589565"/>
                  <a:pt x="4192297" y="635469"/>
                  <a:pt x="4170277" y="585926"/>
                </a:cubicBezTo>
                <a:cubicBezTo>
                  <a:pt x="4162676" y="568823"/>
                  <a:pt x="4158439" y="550415"/>
                  <a:pt x="4152521" y="532660"/>
                </a:cubicBezTo>
                <a:cubicBezTo>
                  <a:pt x="4149562" y="523782"/>
                  <a:pt x="4145479" y="515203"/>
                  <a:pt x="4143644" y="506027"/>
                </a:cubicBezTo>
                <a:cubicBezTo>
                  <a:pt x="4140267" y="489142"/>
                  <a:pt x="4134988" y="453206"/>
                  <a:pt x="4125888" y="435006"/>
                </a:cubicBezTo>
                <a:cubicBezTo>
                  <a:pt x="4121116" y="425463"/>
                  <a:pt x="4112905" y="417916"/>
                  <a:pt x="4108133" y="408373"/>
                </a:cubicBezTo>
                <a:cubicBezTo>
                  <a:pt x="4103948" y="400003"/>
                  <a:pt x="4103800" y="389920"/>
                  <a:pt x="4099255" y="381740"/>
                </a:cubicBezTo>
                <a:cubicBezTo>
                  <a:pt x="4042935" y="280364"/>
                  <a:pt x="4085176" y="359702"/>
                  <a:pt x="4045989" y="310719"/>
                </a:cubicBezTo>
                <a:cubicBezTo>
                  <a:pt x="4039324" y="302388"/>
                  <a:pt x="4034899" y="292418"/>
                  <a:pt x="4028234" y="284086"/>
                </a:cubicBezTo>
                <a:cubicBezTo>
                  <a:pt x="4023005" y="277550"/>
                  <a:pt x="4015501" y="273026"/>
                  <a:pt x="4010479" y="266330"/>
                </a:cubicBezTo>
                <a:cubicBezTo>
                  <a:pt x="3997675" y="249258"/>
                  <a:pt x="3992723" y="224901"/>
                  <a:pt x="3974968" y="213064"/>
                </a:cubicBezTo>
                <a:cubicBezTo>
                  <a:pt x="3957213" y="201227"/>
                  <a:pt x="3936791" y="192643"/>
                  <a:pt x="3921702" y="177554"/>
                </a:cubicBezTo>
                <a:cubicBezTo>
                  <a:pt x="3900669" y="156521"/>
                  <a:pt x="3880797" y="134327"/>
                  <a:pt x="3850680" y="124288"/>
                </a:cubicBezTo>
                <a:cubicBezTo>
                  <a:pt x="3841802" y="121329"/>
                  <a:pt x="3832417" y="119595"/>
                  <a:pt x="3824047" y="115410"/>
                </a:cubicBezTo>
                <a:cubicBezTo>
                  <a:pt x="3814504" y="110638"/>
                  <a:pt x="3807404" y="101401"/>
                  <a:pt x="3797414" y="97655"/>
                </a:cubicBezTo>
                <a:cubicBezTo>
                  <a:pt x="3783286" y="92357"/>
                  <a:pt x="3767583" y="92747"/>
                  <a:pt x="3753026" y="88777"/>
                </a:cubicBezTo>
                <a:cubicBezTo>
                  <a:pt x="3734970" y="83853"/>
                  <a:pt x="3699760" y="71022"/>
                  <a:pt x="3699760" y="71022"/>
                </a:cubicBezTo>
                <a:cubicBezTo>
                  <a:pt x="3693842" y="65103"/>
                  <a:pt x="3689182" y="57572"/>
                  <a:pt x="3682005" y="53266"/>
                </a:cubicBezTo>
                <a:cubicBezTo>
                  <a:pt x="3673981" y="48451"/>
                  <a:pt x="3661989" y="51006"/>
                  <a:pt x="3655372" y="44389"/>
                </a:cubicBezTo>
                <a:cubicBezTo>
                  <a:pt x="3648755" y="37772"/>
                  <a:pt x="3649970" y="26445"/>
                  <a:pt x="3646494" y="17756"/>
                </a:cubicBezTo>
                <a:cubicBezTo>
                  <a:pt x="3644036" y="11612"/>
                  <a:pt x="3640575" y="5919"/>
                  <a:pt x="3637616" y="0"/>
                </a:cubicBezTo>
              </a:path>
            </a:pathLst>
          </a:custGeom>
          <a:ln w="44450">
            <a:solidFill>
              <a:schemeClr val="accent4">
                <a:lumMod val="75000"/>
              </a:schemeClr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6516216" y="274638"/>
            <a:ext cx="2448272" cy="6250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400" dirty="0" err="1">
                <a:latin typeface="+mj-lt"/>
                <a:ea typeface="+mj-ea"/>
                <a:cs typeface="+mj-cs"/>
              </a:rPr>
              <a:t>Dins</a:t>
            </a:r>
            <a:r>
              <a:rPr kumimoji="0" lang="nl-BE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dag</a:t>
            </a:r>
            <a:br>
              <a:rPr kumimoji="0" lang="nl-BE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nl-BE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nl-BE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Guillaumes</a:t>
            </a:r>
            <a:r>
              <a:rPr kumimoji="0" lang="nl-BE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</a:t>
            </a:r>
            <a:r>
              <a:rPr kumimoji="0" lang="nl-BE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Roure</a:t>
            </a:r>
            <a:br>
              <a:rPr kumimoji="0" lang="nl-BE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nl-BE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135 km</a:t>
            </a:r>
          </a:p>
        </p:txBody>
      </p:sp>
      <p:sp>
        <p:nvSpPr>
          <p:cNvPr id="11" name="5-puntige ster 10"/>
          <p:cNvSpPr/>
          <p:nvPr/>
        </p:nvSpPr>
        <p:spPr>
          <a:xfrm>
            <a:off x="5004048" y="1988840"/>
            <a:ext cx="216024" cy="216024"/>
          </a:xfrm>
          <a:prstGeom prst="star5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5-puntige ster 11"/>
          <p:cNvSpPr/>
          <p:nvPr/>
        </p:nvSpPr>
        <p:spPr>
          <a:xfrm>
            <a:off x="2123728" y="2276872"/>
            <a:ext cx="216024" cy="216024"/>
          </a:xfrm>
          <a:prstGeom prst="star5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516216" y="332656"/>
            <a:ext cx="2448272" cy="6250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400" dirty="0" err="1">
                <a:latin typeface="+mj-lt"/>
                <a:ea typeface="+mj-ea"/>
                <a:cs typeface="+mj-cs"/>
              </a:rPr>
              <a:t>Woens</a:t>
            </a:r>
            <a:r>
              <a:rPr kumimoji="0" lang="nl-BE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dag</a:t>
            </a:r>
            <a:br>
              <a:rPr kumimoji="0" lang="nl-BE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nl-BE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nl-BE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Roure</a:t>
            </a:r>
            <a:r>
              <a:rPr kumimoji="0" lang="nl-BE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– </a:t>
            </a:r>
            <a:r>
              <a:rPr kumimoji="0" lang="nl-BE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Pradleves</a:t>
            </a:r>
            <a:br>
              <a:rPr kumimoji="0" lang="nl-BE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nl-BE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126 km</a:t>
            </a:r>
          </a:p>
        </p:txBody>
      </p:sp>
      <p:sp>
        <p:nvSpPr>
          <p:cNvPr id="5" name="5-puntige ster 4"/>
          <p:cNvSpPr/>
          <p:nvPr/>
        </p:nvSpPr>
        <p:spPr>
          <a:xfrm>
            <a:off x="2051720" y="6525344"/>
            <a:ext cx="216024" cy="216024"/>
          </a:xfrm>
          <a:prstGeom prst="star5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8" name="Groep 7"/>
          <p:cNvGrpSpPr/>
          <p:nvPr/>
        </p:nvGrpSpPr>
        <p:grpSpPr>
          <a:xfrm>
            <a:off x="1043608" y="188640"/>
            <a:ext cx="5164712" cy="5760640"/>
            <a:chOff x="1115616" y="260648"/>
            <a:chExt cx="5356860" cy="598932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15616" y="260648"/>
              <a:ext cx="5356860" cy="5989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Vrije vorm 2"/>
            <p:cNvSpPr/>
            <p:nvPr/>
          </p:nvSpPr>
          <p:spPr>
            <a:xfrm>
              <a:off x="1580225" y="404426"/>
              <a:ext cx="4057095" cy="5743853"/>
            </a:xfrm>
            <a:custGeom>
              <a:avLst/>
              <a:gdLst>
                <a:gd name="connsiteX0" fmla="*/ 0 w 4057095"/>
                <a:gd name="connsiteY0" fmla="*/ 5743853 h 5743853"/>
                <a:gd name="connsiteX1" fmla="*/ 26633 w 4057095"/>
                <a:gd name="connsiteY1" fmla="*/ 5672831 h 5743853"/>
                <a:gd name="connsiteX2" fmla="*/ 53266 w 4057095"/>
                <a:gd name="connsiteY2" fmla="*/ 5655076 h 5743853"/>
                <a:gd name="connsiteX3" fmla="*/ 88777 w 4057095"/>
                <a:gd name="connsiteY3" fmla="*/ 5601810 h 5743853"/>
                <a:gd name="connsiteX4" fmla="*/ 106532 w 4057095"/>
                <a:gd name="connsiteY4" fmla="*/ 5575177 h 5743853"/>
                <a:gd name="connsiteX5" fmla="*/ 124288 w 4057095"/>
                <a:gd name="connsiteY5" fmla="*/ 5557422 h 5743853"/>
                <a:gd name="connsiteX6" fmla="*/ 159798 w 4057095"/>
                <a:gd name="connsiteY6" fmla="*/ 5504156 h 5743853"/>
                <a:gd name="connsiteX7" fmla="*/ 168676 w 4057095"/>
                <a:gd name="connsiteY7" fmla="*/ 5477523 h 5743853"/>
                <a:gd name="connsiteX8" fmla="*/ 195309 w 4057095"/>
                <a:gd name="connsiteY8" fmla="*/ 5468645 h 5743853"/>
                <a:gd name="connsiteX9" fmla="*/ 355107 w 4057095"/>
                <a:gd name="connsiteY9" fmla="*/ 5450890 h 5743853"/>
                <a:gd name="connsiteX10" fmla="*/ 390618 w 4057095"/>
                <a:gd name="connsiteY10" fmla="*/ 5442012 h 5743853"/>
                <a:gd name="connsiteX11" fmla="*/ 435006 w 4057095"/>
                <a:gd name="connsiteY11" fmla="*/ 5388746 h 5743853"/>
                <a:gd name="connsiteX12" fmla="*/ 488272 w 4057095"/>
                <a:gd name="connsiteY12" fmla="*/ 5353235 h 5743853"/>
                <a:gd name="connsiteX13" fmla="*/ 523783 w 4057095"/>
                <a:gd name="connsiteY13" fmla="*/ 5362113 h 5743853"/>
                <a:gd name="connsiteX14" fmla="*/ 550416 w 4057095"/>
                <a:gd name="connsiteY14" fmla="*/ 5379868 h 5743853"/>
                <a:gd name="connsiteX15" fmla="*/ 577049 w 4057095"/>
                <a:gd name="connsiteY15" fmla="*/ 5388746 h 5743853"/>
                <a:gd name="connsiteX16" fmla="*/ 648070 w 4057095"/>
                <a:gd name="connsiteY16" fmla="*/ 5379868 h 5743853"/>
                <a:gd name="connsiteX17" fmla="*/ 701336 w 4057095"/>
                <a:gd name="connsiteY17" fmla="*/ 5353235 h 5743853"/>
                <a:gd name="connsiteX18" fmla="*/ 736847 w 4057095"/>
                <a:gd name="connsiteY18" fmla="*/ 5335480 h 5743853"/>
                <a:gd name="connsiteX19" fmla="*/ 754602 w 4057095"/>
                <a:gd name="connsiteY19" fmla="*/ 5308847 h 5743853"/>
                <a:gd name="connsiteX20" fmla="*/ 772358 w 4057095"/>
                <a:gd name="connsiteY20" fmla="*/ 5291092 h 5743853"/>
                <a:gd name="connsiteX21" fmla="*/ 798991 w 4057095"/>
                <a:gd name="connsiteY21" fmla="*/ 5246703 h 5743853"/>
                <a:gd name="connsiteX22" fmla="*/ 816746 w 4057095"/>
                <a:gd name="connsiteY22" fmla="*/ 5184559 h 5743853"/>
                <a:gd name="connsiteX23" fmla="*/ 852257 w 4057095"/>
                <a:gd name="connsiteY23" fmla="*/ 5166804 h 5743853"/>
                <a:gd name="connsiteX24" fmla="*/ 941033 w 4057095"/>
                <a:gd name="connsiteY24" fmla="*/ 5175682 h 5743853"/>
                <a:gd name="connsiteX25" fmla="*/ 958789 w 4057095"/>
                <a:gd name="connsiteY25" fmla="*/ 5193437 h 5743853"/>
                <a:gd name="connsiteX26" fmla="*/ 985422 w 4057095"/>
                <a:gd name="connsiteY26" fmla="*/ 5211192 h 5743853"/>
                <a:gd name="connsiteX27" fmla="*/ 1029810 w 4057095"/>
                <a:gd name="connsiteY27" fmla="*/ 5255581 h 5743853"/>
                <a:gd name="connsiteX28" fmla="*/ 1100831 w 4057095"/>
                <a:gd name="connsiteY28" fmla="*/ 5317725 h 5743853"/>
                <a:gd name="connsiteX29" fmla="*/ 1118587 w 4057095"/>
                <a:gd name="connsiteY29" fmla="*/ 5335480 h 5743853"/>
                <a:gd name="connsiteX30" fmla="*/ 1154097 w 4057095"/>
                <a:gd name="connsiteY30" fmla="*/ 5388746 h 5743853"/>
                <a:gd name="connsiteX31" fmla="*/ 1189608 w 4057095"/>
                <a:gd name="connsiteY31" fmla="*/ 5424257 h 5743853"/>
                <a:gd name="connsiteX32" fmla="*/ 1216241 w 4057095"/>
                <a:gd name="connsiteY32" fmla="*/ 5442012 h 5743853"/>
                <a:gd name="connsiteX33" fmla="*/ 1296140 w 4057095"/>
                <a:gd name="connsiteY33" fmla="*/ 5513033 h 5743853"/>
                <a:gd name="connsiteX34" fmla="*/ 1322773 w 4057095"/>
                <a:gd name="connsiteY34" fmla="*/ 5521911 h 5743853"/>
                <a:gd name="connsiteX35" fmla="*/ 1384917 w 4057095"/>
                <a:gd name="connsiteY35" fmla="*/ 5557422 h 5743853"/>
                <a:gd name="connsiteX36" fmla="*/ 1393794 w 4057095"/>
                <a:gd name="connsiteY36" fmla="*/ 5530789 h 5743853"/>
                <a:gd name="connsiteX37" fmla="*/ 1473693 w 4057095"/>
                <a:gd name="connsiteY37" fmla="*/ 5548544 h 5743853"/>
                <a:gd name="connsiteX38" fmla="*/ 1544715 w 4057095"/>
                <a:gd name="connsiteY38" fmla="*/ 5566299 h 5743853"/>
                <a:gd name="connsiteX39" fmla="*/ 1686758 w 4057095"/>
                <a:gd name="connsiteY39" fmla="*/ 5575177 h 5743853"/>
                <a:gd name="connsiteX40" fmla="*/ 1802167 w 4057095"/>
                <a:gd name="connsiteY40" fmla="*/ 5584055 h 5743853"/>
                <a:gd name="connsiteX41" fmla="*/ 1819923 w 4057095"/>
                <a:gd name="connsiteY41" fmla="*/ 5539666 h 5743853"/>
                <a:gd name="connsiteX42" fmla="*/ 1775534 w 4057095"/>
                <a:gd name="connsiteY42" fmla="*/ 5495278 h 5743853"/>
                <a:gd name="connsiteX43" fmla="*/ 1766657 w 4057095"/>
                <a:gd name="connsiteY43" fmla="*/ 5379868 h 5743853"/>
                <a:gd name="connsiteX44" fmla="*/ 1748901 w 4057095"/>
                <a:gd name="connsiteY44" fmla="*/ 5362113 h 5743853"/>
                <a:gd name="connsiteX45" fmla="*/ 1722268 w 4057095"/>
                <a:gd name="connsiteY45" fmla="*/ 5344358 h 5743853"/>
                <a:gd name="connsiteX46" fmla="*/ 1686758 w 4057095"/>
                <a:gd name="connsiteY46" fmla="*/ 5335480 h 5743853"/>
                <a:gd name="connsiteX47" fmla="*/ 1660125 w 4057095"/>
                <a:gd name="connsiteY47" fmla="*/ 5326602 h 5743853"/>
                <a:gd name="connsiteX48" fmla="*/ 1642369 w 4057095"/>
                <a:gd name="connsiteY48" fmla="*/ 5308847 h 5743853"/>
                <a:gd name="connsiteX49" fmla="*/ 1615736 w 4057095"/>
                <a:gd name="connsiteY49" fmla="*/ 5291092 h 5743853"/>
                <a:gd name="connsiteX50" fmla="*/ 1633492 w 4057095"/>
                <a:gd name="connsiteY50" fmla="*/ 5264459 h 5743853"/>
                <a:gd name="connsiteX51" fmla="*/ 1669002 w 4057095"/>
                <a:gd name="connsiteY51" fmla="*/ 5220070 h 5743853"/>
                <a:gd name="connsiteX52" fmla="*/ 1615736 w 4057095"/>
                <a:gd name="connsiteY52" fmla="*/ 5175682 h 5743853"/>
                <a:gd name="connsiteX53" fmla="*/ 1597981 w 4057095"/>
                <a:gd name="connsiteY53" fmla="*/ 5157926 h 5743853"/>
                <a:gd name="connsiteX54" fmla="*/ 1571348 w 4057095"/>
                <a:gd name="connsiteY54" fmla="*/ 5149049 h 5743853"/>
                <a:gd name="connsiteX55" fmla="*/ 1544715 w 4057095"/>
                <a:gd name="connsiteY55" fmla="*/ 5122416 h 5743853"/>
                <a:gd name="connsiteX56" fmla="*/ 1518082 w 4057095"/>
                <a:gd name="connsiteY56" fmla="*/ 5078027 h 5743853"/>
                <a:gd name="connsiteX57" fmla="*/ 1473693 w 4057095"/>
                <a:gd name="connsiteY57" fmla="*/ 4998128 h 5743853"/>
                <a:gd name="connsiteX58" fmla="*/ 1455938 w 4057095"/>
                <a:gd name="connsiteY58" fmla="*/ 4962618 h 5743853"/>
                <a:gd name="connsiteX59" fmla="*/ 1376039 w 4057095"/>
                <a:gd name="connsiteY59" fmla="*/ 4918229 h 5743853"/>
                <a:gd name="connsiteX60" fmla="*/ 1349406 w 4057095"/>
                <a:gd name="connsiteY60" fmla="*/ 4900474 h 5743853"/>
                <a:gd name="connsiteX61" fmla="*/ 1322773 w 4057095"/>
                <a:gd name="connsiteY61" fmla="*/ 4873841 h 5743853"/>
                <a:gd name="connsiteX62" fmla="*/ 1269507 w 4057095"/>
                <a:gd name="connsiteY62" fmla="*/ 4856086 h 5743853"/>
                <a:gd name="connsiteX63" fmla="*/ 1189608 w 4057095"/>
                <a:gd name="connsiteY63" fmla="*/ 4811697 h 5743853"/>
                <a:gd name="connsiteX64" fmla="*/ 1162975 w 4057095"/>
                <a:gd name="connsiteY64" fmla="*/ 4793942 h 5743853"/>
                <a:gd name="connsiteX65" fmla="*/ 1145220 w 4057095"/>
                <a:gd name="connsiteY65" fmla="*/ 4767309 h 5743853"/>
                <a:gd name="connsiteX66" fmla="*/ 1136342 w 4057095"/>
                <a:gd name="connsiteY66" fmla="*/ 4740676 h 5743853"/>
                <a:gd name="connsiteX67" fmla="*/ 1109709 w 4057095"/>
                <a:gd name="connsiteY67" fmla="*/ 4616389 h 5743853"/>
                <a:gd name="connsiteX68" fmla="*/ 1083076 w 4057095"/>
                <a:gd name="connsiteY68" fmla="*/ 4527612 h 5743853"/>
                <a:gd name="connsiteX69" fmla="*/ 1074198 w 4057095"/>
                <a:gd name="connsiteY69" fmla="*/ 4500979 h 5743853"/>
                <a:gd name="connsiteX70" fmla="*/ 1029810 w 4057095"/>
                <a:gd name="connsiteY70" fmla="*/ 4421080 h 5743853"/>
                <a:gd name="connsiteX71" fmla="*/ 1003177 w 4057095"/>
                <a:gd name="connsiteY71" fmla="*/ 4412202 h 5743853"/>
                <a:gd name="connsiteX72" fmla="*/ 958789 w 4057095"/>
                <a:gd name="connsiteY72" fmla="*/ 4421080 h 5743853"/>
                <a:gd name="connsiteX73" fmla="*/ 914400 w 4057095"/>
                <a:gd name="connsiteY73" fmla="*/ 4438835 h 5743853"/>
                <a:gd name="connsiteX74" fmla="*/ 878890 w 4057095"/>
                <a:gd name="connsiteY74" fmla="*/ 4429958 h 5743853"/>
                <a:gd name="connsiteX75" fmla="*/ 878890 w 4057095"/>
                <a:gd name="connsiteY75" fmla="*/ 4279037 h 5743853"/>
                <a:gd name="connsiteX76" fmla="*/ 896645 w 4057095"/>
                <a:gd name="connsiteY76" fmla="*/ 4216893 h 5743853"/>
                <a:gd name="connsiteX77" fmla="*/ 923278 w 4057095"/>
                <a:gd name="connsiteY77" fmla="*/ 4190260 h 5743853"/>
                <a:gd name="connsiteX78" fmla="*/ 932156 w 4057095"/>
                <a:gd name="connsiteY78" fmla="*/ 4163627 h 5743853"/>
                <a:gd name="connsiteX79" fmla="*/ 967666 w 4057095"/>
                <a:gd name="connsiteY79" fmla="*/ 4101484 h 5743853"/>
                <a:gd name="connsiteX80" fmla="*/ 976544 w 4057095"/>
                <a:gd name="connsiteY80" fmla="*/ 4074851 h 5743853"/>
                <a:gd name="connsiteX81" fmla="*/ 994299 w 4057095"/>
                <a:gd name="connsiteY81" fmla="*/ 4048218 h 5743853"/>
                <a:gd name="connsiteX82" fmla="*/ 1003177 w 4057095"/>
                <a:gd name="connsiteY82" fmla="*/ 4021585 h 5743853"/>
                <a:gd name="connsiteX83" fmla="*/ 1038688 w 4057095"/>
                <a:gd name="connsiteY83" fmla="*/ 3968319 h 5743853"/>
                <a:gd name="connsiteX84" fmla="*/ 1091954 w 4057095"/>
                <a:gd name="connsiteY84" fmla="*/ 3906175 h 5743853"/>
                <a:gd name="connsiteX85" fmla="*/ 1118587 w 4057095"/>
                <a:gd name="connsiteY85" fmla="*/ 3897297 h 5743853"/>
                <a:gd name="connsiteX86" fmla="*/ 1145220 w 4057095"/>
                <a:gd name="connsiteY86" fmla="*/ 3870664 h 5743853"/>
                <a:gd name="connsiteX87" fmla="*/ 1154097 w 4057095"/>
                <a:gd name="connsiteY87" fmla="*/ 3844031 h 5743853"/>
                <a:gd name="connsiteX88" fmla="*/ 1171853 w 4057095"/>
                <a:gd name="connsiteY88" fmla="*/ 3781888 h 5743853"/>
                <a:gd name="connsiteX89" fmla="*/ 1198486 w 4057095"/>
                <a:gd name="connsiteY89" fmla="*/ 3657600 h 5743853"/>
                <a:gd name="connsiteX90" fmla="*/ 1207363 w 4057095"/>
                <a:gd name="connsiteY90" fmla="*/ 3630967 h 5743853"/>
                <a:gd name="connsiteX91" fmla="*/ 1233996 w 4057095"/>
                <a:gd name="connsiteY91" fmla="*/ 3613212 h 5743853"/>
                <a:gd name="connsiteX92" fmla="*/ 1260629 w 4057095"/>
                <a:gd name="connsiteY92" fmla="*/ 3586579 h 5743853"/>
                <a:gd name="connsiteX93" fmla="*/ 1287262 w 4057095"/>
                <a:gd name="connsiteY93" fmla="*/ 3568824 h 5743853"/>
                <a:gd name="connsiteX94" fmla="*/ 1322773 w 4057095"/>
                <a:gd name="connsiteY94" fmla="*/ 3524435 h 5743853"/>
                <a:gd name="connsiteX95" fmla="*/ 1349406 w 4057095"/>
                <a:gd name="connsiteY95" fmla="*/ 3506680 h 5743853"/>
                <a:gd name="connsiteX96" fmla="*/ 1367161 w 4057095"/>
                <a:gd name="connsiteY96" fmla="*/ 3480047 h 5743853"/>
                <a:gd name="connsiteX97" fmla="*/ 1402672 w 4057095"/>
                <a:gd name="connsiteY97" fmla="*/ 3444536 h 5743853"/>
                <a:gd name="connsiteX98" fmla="*/ 1429305 w 4057095"/>
                <a:gd name="connsiteY98" fmla="*/ 3391270 h 5743853"/>
                <a:gd name="connsiteX99" fmla="*/ 1438183 w 4057095"/>
                <a:gd name="connsiteY99" fmla="*/ 3364637 h 5743853"/>
                <a:gd name="connsiteX100" fmla="*/ 1464816 w 4057095"/>
                <a:gd name="connsiteY100" fmla="*/ 3338004 h 5743853"/>
                <a:gd name="connsiteX101" fmla="*/ 1500326 w 4057095"/>
                <a:gd name="connsiteY101" fmla="*/ 3284738 h 5743853"/>
                <a:gd name="connsiteX102" fmla="*/ 1518082 w 4057095"/>
                <a:gd name="connsiteY102" fmla="*/ 3258105 h 5743853"/>
                <a:gd name="connsiteX103" fmla="*/ 1535837 w 4057095"/>
                <a:gd name="connsiteY103" fmla="*/ 3231472 h 5743853"/>
                <a:gd name="connsiteX104" fmla="*/ 1553592 w 4057095"/>
                <a:gd name="connsiteY104" fmla="*/ 3204839 h 5743853"/>
                <a:gd name="connsiteX105" fmla="*/ 1580225 w 4057095"/>
                <a:gd name="connsiteY105" fmla="*/ 3142695 h 5743853"/>
                <a:gd name="connsiteX106" fmla="*/ 1597981 w 4057095"/>
                <a:gd name="connsiteY106" fmla="*/ 3089429 h 5743853"/>
                <a:gd name="connsiteX107" fmla="*/ 1615736 w 4057095"/>
                <a:gd name="connsiteY107" fmla="*/ 3036163 h 5743853"/>
                <a:gd name="connsiteX108" fmla="*/ 1624614 w 4057095"/>
                <a:gd name="connsiteY108" fmla="*/ 3009530 h 5743853"/>
                <a:gd name="connsiteX109" fmla="*/ 1642369 w 4057095"/>
                <a:gd name="connsiteY109" fmla="*/ 2920754 h 5743853"/>
                <a:gd name="connsiteX110" fmla="*/ 1651247 w 4057095"/>
                <a:gd name="connsiteY110" fmla="*/ 2894121 h 5743853"/>
                <a:gd name="connsiteX111" fmla="*/ 1677880 w 4057095"/>
                <a:gd name="connsiteY111" fmla="*/ 2885243 h 5743853"/>
                <a:gd name="connsiteX112" fmla="*/ 1882066 w 4057095"/>
                <a:gd name="connsiteY112" fmla="*/ 2876365 h 5743853"/>
                <a:gd name="connsiteX113" fmla="*/ 1935332 w 4057095"/>
                <a:gd name="connsiteY113" fmla="*/ 2858610 h 5743853"/>
                <a:gd name="connsiteX114" fmla="*/ 1961965 w 4057095"/>
                <a:gd name="connsiteY114" fmla="*/ 2849732 h 5743853"/>
                <a:gd name="connsiteX115" fmla="*/ 1997476 w 4057095"/>
                <a:gd name="connsiteY115" fmla="*/ 2840855 h 5743853"/>
                <a:gd name="connsiteX116" fmla="*/ 2024109 w 4057095"/>
                <a:gd name="connsiteY116" fmla="*/ 2831977 h 5743853"/>
                <a:gd name="connsiteX117" fmla="*/ 2086253 w 4057095"/>
                <a:gd name="connsiteY117" fmla="*/ 2823099 h 5743853"/>
                <a:gd name="connsiteX118" fmla="*/ 2148396 w 4057095"/>
                <a:gd name="connsiteY118" fmla="*/ 2805344 h 5743853"/>
                <a:gd name="connsiteX119" fmla="*/ 2254928 w 4057095"/>
                <a:gd name="connsiteY119" fmla="*/ 2796466 h 5743853"/>
                <a:gd name="connsiteX120" fmla="*/ 2299317 w 4057095"/>
                <a:gd name="connsiteY120" fmla="*/ 2787589 h 5743853"/>
                <a:gd name="connsiteX121" fmla="*/ 2423604 w 4057095"/>
                <a:gd name="connsiteY121" fmla="*/ 2760956 h 5743853"/>
                <a:gd name="connsiteX122" fmla="*/ 2512381 w 4057095"/>
                <a:gd name="connsiteY122" fmla="*/ 2734323 h 5743853"/>
                <a:gd name="connsiteX123" fmla="*/ 2556769 w 4057095"/>
                <a:gd name="connsiteY123" fmla="*/ 2725445 h 5743853"/>
                <a:gd name="connsiteX124" fmla="*/ 2681057 w 4057095"/>
                <a:gd name="connsiteY124" fmla="*/ 2716567 h 5743853"/>
                <a:gd name="connsiteX125" fmla="*/ 2716567 w 4057095"/>
                <a:gd name="connsiteY125" fmla="*/ 2707690 h 5743853"/>
                <a:gd name="connsiteX126" fmla="*/ 2858610 w 4057095"/>
                <a:gd name="connsiteY126" fmla="*/ 2689934 h 5743853"/>
                <a:gd name="connsiteX127" fmla="*/ 2911876 w 4057095"/>
                <a:gd name="connsiteY127" fmla="*/ 2672179 h 5743853"/>
                <a:gd name="connsiteX128" fmla="*/ 2938509 w 4057095"/>
                <a:gd name="connsiteY128" fmla="*/ 2663301 h 5743853"/>
                <a:gd name="connsiteX129" fmla="*/ 2974020 w 4057095"/>
                <a:gd name="connsiteY129" fmla="*/ 2654424 h 5743853"/>
                <a:gd name="connsiteX130" fmla="*/ 3133818 w 4057095"/>
                <a:gd name="connsiteY130" fmla="*/ 2663301 h 5743853"/>
                <a:gd name="connsiteX131" fmla="*/ 3187084 w 4057095"/>
                <a:gd name="connsiteY131" fmla="*/ 2672179 h 5743853"/>
                <a:gd name="connsiteX132" fmla="*/ 3400148 w 4057095"/>
                <a:gd name="connsiteY132" fmla="*/ 2663301 h 5743853"/>
                <a:gd name="connsiteX133" fmla="*/ 3444536 w 4057095"/>
                <a:gd name="connsiteY133" fmla="*/ 2654424 h 5743853"/>
                <a:gd name="connsiteX134" fmla="*/ 3471169 w 4057095"/>
                <a:gd name="connsiteY134" fmla="*/ 2645546 h 5743853"/>
                <a:gd name="connsiteX135" fmla="*/ 3524435 w 4057095"/>
                <a:gd name="connsiteY135" fmla="*/ 2636668 h 5743853"/>
                <a:gd name="connsiteX136" fmla="*/ 3577701 w 4057095"/>
                <a:gd name="connsiteY136" fmla="*/ 2618913 h 5743853"/>
                <a:gd name="connsiteX137" fmla="*/ 3675356 w 4057095"/>
                <a:gd name="connsiteY137" fmla="*/ 2601158 h 5743853"/>
                <a:gd name="connsiteX138" fmla="*/ 3693111 w 4057095"/>
                <a:gd name="connsiteY138" fmla="*/ 2583402 h 5743853"/>
                <a:gd name="connsiteX139" fmla="*/ 3746377 w 4057095"/>
                <a:gd name="connsiteY139" fmla="*/ 2494625 h 5743853"/>
                <a:gd name="connsiteX140" fmla="*/ 3835154 w 4057095"/>
                <a:gd name="connsiteY140" fmla="*/ 2467992 h 5743853"/>
                <a:gd name="connsiteX141" fmla="*/ 3861787 w 4057095"/>
                <a:gd name="connsiteY141" fmla="*/ 2459115 h 5743853"/>
                <a:gd name="connsiteX142" fmla="*/ 4012707 w 4057095"/>
                <a:gd name="connsiteY142" fmla="*/ 2441359 h 5743853"/>
                <a:gd name="connsiteX143" fmla="*/ 4057095 w 4057095"/>
                <a:gd name="connsiteY143" fmla="*/ 2414726 h 5743853"/>
                <a:gd name="connsiteX144" fmla="*/ 4039340 w 4057095"/>
                <a:gd name="connsiteY144" fmla="*/ 2388093 h 5743853"/>
                <a:gd name="connsiteX145" fmla="*/ 3977196 w 4057095"/>
                <a:gd name="connsiteY145" fmla="*/ 2352583 h 5743853"/>
                <a:gd name="connsiteX146" fmla="*/ 3950563 w 4057095"/>
                <a:gd name="connsiteY146" fmla="*/ 2334827 h 5743853"/>
                <a:gd name="connsiteX147" fmla="*/ 3897297 w 4057095"/>
                <a:gd name="connsiteY147" fmla="*/ 2317072 h 5743853"/>
                <a:gd name="connsiteX148" fmla="*/ 3870664 w 4057095"/>
                <a:gd name="connsiteY148" fmla="*/ 2308194 h 5743853"/>
                <a:gd name="connsiteX149" fmla="*/ 3844031 w 4057095"/>
                <a:gd name="connsiteY149" fmla="*/ 2299317 h 5743853"/>
                <a:gd name="connsiteX150" fmla="*/ 3808521 w 4057095"/>
                <a:gd name="connsiteY150" fmla="*/ 2281561 h 5743853"/>
                <a:gd name="connsiteX151" fmla="*/ 3781888 w 4057095"/>
                <a:gd name="connsiteY151" fmla="*/ 2263806 h 5743853"/>
                <a:gd name="connsiteX152" fmla="*/ 3728622 w 4057095"/>
                <a:gd name="connsiteY152" fmla="*/ 2254928 h 5743853"/>
                <a:gd name="connsiteX153" fmla="*/ 3693111 w 4057095"/>
                <a:gd name="connsiteY153" fmla="*/ 2246051 h 5743853"/>
                <a:gd name="connsiteX154" fmla="*/ 3648723 w 4057095"/>
                <a:gd name="connsiteY154" fmla="*/ 2237173 h 5743853"/>
                <a:gd name="connsiteX155" fmla="*/ 3568824 w 4057095"/>
                <a:gd name="connsiteY155" fmla="*/ 2210540 h 5743853"/>
                <a:gd name="connsiteX156" fmla="*/ 3542191 w 4057095"/>
                <a:gd name="connsiteY156" fmla="*/ 2201662 h 5743853"/>
                <a:gd name="connsiteX157" fmla="*/ 3497802 w 4057095"/>
                <a:gd name="connsiteY157" fmla="*/ 2166152 h 5743853"/>
                <a:gd name="connsiteX158" fmla="*/ 3471169 w 4057095"/>
                <a:gd name="connsiteY158" fmla="*/ 2157274 h 5743853"/>
                <a:gd name="connsiteX159" fmla="*/ 3426781 w 4057095"/>
                <a:gd name="connsiteY159" fmla="*/ 2121763 h 5743853"/>
                <a:gd name="connsiteX160" fmla="*/ 3355759 w 4057095"/>
                <a:gd name="connsiteY160" fmla="*/ 2104008 h 5743853"/>
                <a:gd name="connsiteX161" fmla="*/ 3293616 w 4057095"/>
                <a:gd name="connsiteY161" fmla="*/ 2086253 h 5743853"/>
                <a:gd name="connsiteX162" fmla="*/ 3258105 w 4057095"/>
                <a:gd name="connsiteY162" fmla="*/ 2077375 h 5743853"/>
                <a:gd name="connsiteX163" fmla="*/ 3204839 w 4057095"/>
                <a:gd name="connsiteY163" fmla="*/ 2059620 h 5743853"/>
                <a:gd name="connsiteX164" fmla="*/ 3169328 w 4057095"/>
                <a:gd name="connsiteY164" fmla="*/ 2041864 h 5743853"/>
                <a:gd name="connsiteX165" fmla="*/ 3116062 w 4057095"/>
                <a:gd name="connsiteY165" fmla="*/ 2032987 h 5743853"/>
                <a:gd name="connsiteX166" fmla="*/ 3062796 w 4057095"/>
                <a:gd name="connsiteY166" fmla="*/ 2015231 h 5743853"/>
                <a:gd name="connsiteX167" fmla="*/ 2885243 w 4057095"/>
                <a:gd name="connsiteY167" fmla="*/ 1997476 h 5743853"/>
                <a:gd name="connsiteX168" fmla="*/ 2858610 w 4057095"/>
                <a:gd name="connsiteY168" fmla="*/ 1988598 h 5743853"/>
                <a:gd name="connsiteX169" fmla="*/ 2734323 w 4057095"/>
                <a:gd name="connsiteY169" fmla="*/ 1970843 h 5743853"/>
                <a:gd name="connsiteX170" fmla="*/ 2681057 w 4057095"/>
                <a:gd name="connsiteY170" fmla="*/ 1953088 h 5743853"/>
                <a:gd name="connsiteX171" fmla="*/ 2645546 w 4057095"/>
                <a:gd name="connsiteY171" fmla="*/ 1944210 h 5743853"/>
                <a:gd name="connsiteX172" fmla="*/ 2592280 w 4057095"/>
                <a:gd name="connsiteY172" fmla="*/ 1926455 h 5743853"/>
                <a:gd name="connsiteX173" fmla="*/ 2556769 w 4057095"/>
                <a:gd name="connsiteY173" fmla="*/ 1917577 h 5743853"/>
                <a:gd name="connsiteX174" fmla="*/ 2530136 w 4057095"/>
                <a:gd name="connsiteY174" fmla="*/ 1899822 h 5743853"/>
                <a:gd name="connsiteX175" fmla="*/ 2476870 w 4057095"/>
                <a:gd name="connsiteY175" fmla="*/ 1882066 h 5743853"/>
                <a:gd name="connsiteX176" fmla="*/ 2388093 w 4057095"/>
                <a:gd name="connsiteY176" fmla="*/ 1837678 h 5743853"/>
                <a:gd name="connsiteX177" fmla="*/ 2388093 w 4057095"/>
                <a:gd name="connsiteY177" fmla="*/ 1837678 h 5743853"/>
                <a:gd name="connsiteX178" fmla="*/ 2343705 w 4057095"/>
                <a:gd name="connsiteY178" fmla="*/ 1802167 h 5743853"/>
                <a:gd name="connsiteX179" fmla="*/ 2290439 w 4057095"/>
                <a:gd name="connsiteY179" fmla="*/ 1766657 h 5743853"/>
                <a:gd name="connsiteX180" fmla="*/ 2086253 w 4057095"/>
                <a:gd name="connsiteY180" fmla="*/ 1757779 h 5743853"/>
                <a:gd name="connsiteX181" fmla="*/ 2024109 w 4057095"/>
                <a:gd name="connsiteY181" fmla="*/ 1731146 h 5743853"/>
                <a:gd name="connsiteX182" fmla="*/ 1970843 w 4057095"/>
                <a:gd name="connsiteY182" fmla="*/ 1704513 h 5743853"/>
                <a:gd name="connsiteX183" fmla="*/ 1953088 w 4057095"/>
                <a:gd name="connsiteY183" fmla="*/ 1677880 h 5743853"/>
                <a:gd name="connsiteX184" fmla="*/ 1890944 w 4057095"/>
                <a:gd name="connsiteY184" fmla="*/ 1624614 h 5743853"/>
                <a:gd name="connsiteX185" fmla="*/ 1873189 w 4057095"/>
                <a:gd name="connsiteY185" fmla="*/ 1597981 h 5743853"/>
                <a:gd name="connsiteX186" fmla="*/ 1837678 w 4057095"/>
                <a:gd name="connsiteY186" fmla="*/ 1580225 h 5743853"/>
                <a:gd name="connsiteX187" fmla="*/ 1811045 w 4057095"/>
                <a:gd name="connsiteY187" fmla="*/ 1562470 h 5743853"/>
                <a:gd name="connsiteX188" fmla="*/ 1784412 w 4057095"/>
                <a:gd name="connsiteY188" fmla="*/ 1553592 h 5743853"/>
                <a:gd name="connsiteX189" fmla="*/ 1704513 w 4057095"/>
                <a:gd name="connsiteY189" fmla="*/ 1518082 h 5743853"/>
                <a:gd name="connsiteX190" fmla="*/ 1651247 w 4057095"/>
                <a:gd name="connsiteY190" fmla="*/ 1509204 h 5743853"/>
                <a:gd name="connsiteX191" fmla="*/ 1580225 w 4057095"/>
                <a:gd name="connsiteY191" fmla="*/ 1491449 h 5743853"/>
                <a:gd name="connsiteX192" fmla="*/ 1544715 w 4057095"/>
                <a:gd name="connsiteY192" fmla="*/ 1473693 h 5743853"/>
                <a:gd name="connsiteX193" fmla="*/ 1491449 w 4057095"/>
                <a:gd name="connsiteY193" fmla="*/ 1464816 h 5743853"/>
                <a:gd name="connsiteX194" fmla="*/ 1464816 w 4057095"/>
                <a:gd name="connsiteY194" fmla="*/ 1455938 h 5743853"/>
                <a:gd name="connsiteX195" fmla="*/ 1447060 w 4057095"/>
                <a:gd name="connsiteY195" fmla="*/ 1438183 h 5743853"/>
                <a:gd name="connsiteX196" fmla="*/ 1438183 w 4057095"/>
                <a:gd name="connsiteY196" fmla="*/ 1411550 h 5743853"/>
                <a:gd name="connsiteX197" fmla="*/ 1420427 w 4057095"/>
                <a:gd name="connsiteY197" fmla="*/ 1384917 h 5743853"/>
                <a:gd name="connsiteX198" fmla="*/ 1464816 w 4057095"/>
                <a:gd name="connsiteY198" fmla="*/ 1376039 h 5743853"/>
                <a:gd name="connsiteX199" fmla="*/ 1455938 w 4057095"/>
                <a:gd name="connsiteY199" fmla="*/ 1322773 h 5743853"/>
                <a:gd name="connsiteX200" fmla="*/ 1438183 w 4057095"/>
                <a:gd name="connsiteY200" fmla="*/ 1296140 h 5743853"/>
                <a:gd name="connsiteX201" fmla="*/ 1393794 w 4057095"/>
                <a:gd name="connsiteY201" fmla="*/ 1260629 h 5743853"/>
                <a:gd name="connsiteX202" fmla="*/ 1376039 w 4057095"/>
                <a:gd name="connsiteY202" fmla="*/ 1233996 h 5743853"/>
                <a:gd name="connsiteX203" fmla="*/ 1278385 w 4057095"/>
                <a:gd name="connsiteY203" fmla="*/ 1171853 h 5743853"/>
                <a:gd name="connsiteX204" fmla="*/ 1242874 w 4057095"/>
                <a:gd name="connsiteY204" fmla="*/ 1162975 h 5743853"/>
                <a:gd name="connsiteX205" fmla="*/ 1207363 w 4057095"/>
                <a:gd name="connsiteY205" fmla="*/ 1145220 h 5743853"/>
                <a:gd name="connsiteX206" fmla="*/ 1154097 w 4057095"/>
                <a:gd name="connsiteY206" fmla="*/ 1127464 h 5743853"/>
                <a:gd name="connsiteX207" fmla="*/ 1100831 w 4057095"/>
                <a:gd name="connsiteY207" fmla="*/ 1109709 h 5743853"/>
                <a:gd name="connsiteX208" fmla="*/ 1047565 w 4057095"/>
                <a:gd name="connsiteY208" fmla="*/ 1091954 h 5743853"/>
                <a:gd name="connsiteX209" fmla="*/ 994299 w 4057095"/>
                <a:gd name="connsiteY209" fmla="*/ 1083076 h 5743853"/>
                <a:gd name="connsiteX210" fmla="*/ 958789 w 4057095"/>
                <a:gd name="connsiteY210" fmla="*/ 1074198 h 5743853"/>
                <a:gd name="connsiteX211" fmla="*/ 745725 w 4057095"/>
                <a:gd name="connsiteY211" fmla="*/ 1065321 h 5743853"/>
                <a:gd name="connsiteX212" fmla="*/ 639192 w 4057095"/>
                <a:gd name="connsiteY212" fmla="*/ 1047565 h 5743853"/>
                <a:gd name="connsiteX213" fmla="*/ 612559 w 4057095"/>
                <a:gd name="connsiteY213" fmla="*/ 1038688 h 5743853"/>
                <a:gd name="connsiteX214" fmla="*/ 550416 w 4057095"/>
                <a:gd name="connsiteY214" fmla="*/ 1020932 h 5743853"/>
                <a:gd name="connsiteX215" fmla="*/ 559293 w 4057095"/>
                <a:gd name="connsiteY215" fmla="*/ 994299 h 5743853"/>
                <a:gd name="connsiteX216" fmla="*/ 594804 w 4057095"/>
                <a:gd name="connsiteY216" fmla="*/ 976544 h 5743853"/>
                <a:gd name="connsiteX217" fmla="*/ 719092 w 4057095"/>
                <a:gd name="connsiteY217" fmla="*/ 958789 h 5743853"/>
                <a:gd name="connsiteX218" fmla="*/ 772358 w 4057095"/>
                <a:gd name="connsiteY218" fmla="*/ 941033 h 5743853"/>
                <a:gd name="connsiteX219" fmla="*/ 834501 w 4057095"/>
                <a:gd name="connsiteY219" fmla="*/ 914400 h 5743853"/>
                <a:gd name="connsiteX220" fmla="*/ 870012 w 4057095"/>
                <a:gd name="connsiteY220" fmla="*/ 870012 h 5743853"/>
                <a:gd name="connsiteX221" fmla="*/ 852257 w 4057095"/>
                <a:gd name="connsiteY221" fmla="*/ 807868 h 5743853"/>
                <a:gd name="connsiteX222" fmla="*/ 870012 w 4057095"/>
                <a:gd name="connsiteY222" fmla="*/ 719092 h 5743853"/>
                <a:gd name="connsiteX223" fmla="*/ 887767 w 4057095"/>
                <a:gd name="connsiteY223" fmla="*/ 701336 h 5743853"/>
                <a:gd name="connsiteX224" fmla="*/ 914400 w 4057095"/>
                <a:gd name="connsiteY224" fmla="*/ 648070 h 5743853"/>
                <a:gd name="connsiteX225" fmla="*/ 941033 w 4057095"/>
                <a:gd name="connsiteY225" fmla="*/ 656948 h 5743853"/>
                <a:gd name="connsiteX226" fmla="*/ 958789 w 4057095"/>
                <a:gd name="connsiteY226" fmla="*/ 683581 h 5743853"/>
                <a:gd name="connsiteX227" fmla="*/ 1047565 w 4057095"/>
                <a:gd name="connsiteY227" fmla="*/ 683581 h 5743853"/>
                <a:gd name="connsiteX228" fmla="*/ 1074198 w 4057095"/>
                <a:gd name="connsiteY228" fmla="*/ 674703 h 5743853"/>
                <a:gd name="connsiteX229" fmla="*/ 1100831 w 4057095"/>
                <a:gd name="connsiteY229" fmla="*/ 656948 h 5743853"/>
                <a:gd name="connsiteX230" fmla="*/ 1136342 w 4057095"/>
                <a:gd name="connsiteY230" fmla="*/ 648070 h 5743853"/>
                <a:gd name="connsiteX231" fmla="*/ 1189608 w 4057095"/>
                <a:gd name="connsiteY231" fmla="*/ 630315 h 5743853"/>
                <a:gd name="connsiteX232" fmla="*/ 1260629 w 4057095"/>
                <a:gd name="connsiteY232" fmla="*/ 656948 h 5743853"/>
                <a:gd name="connsiteX233" fmla="*/ 1269507 w 4057095"/>
                <a:gd name="connsiteY233" fmla="*/ 683581 h 5743853"/>
                <a:gd name="connsiteX234" fmla="*/ 1296140 w 4057095"/>
                <a:gd name="connsiteY234" fmla="*/ 710214 h 5743853"/>
                <a:gd name="connsiteX235" fmla="*/ 1376039 w 4057095"/>
                <a:gd name="connsiteY235" fmla="*/ 754602 h 5743853"/>
                <a:gd name="connsiteX236" fmla="*/ 1411550 w 4057095"/>
                <a:gd name="connsiteY236" fmla="*/ 701336 h 5743853"/>
                <a:gd name="connsiteX237" fmla="*/ 1464816 w 4057095"/>
                <a:gd name="connsiteY237" fmla="*/ 683581 h 5743853"/>
                <a:gd name="connsiteX238" fmla="*/ 1518082 w 4057095"/>
                <a:gd name="connsiteY238" fmla="*/ 630315 h 5743853"/>
                <a:gd name="connsiteX239" fmla="*/ 1544715 w 4057095"/>
                <a:gd name="connsiteY239" fmla="*/ 612559 h 5743853"/>
                <a:gd name="connsiteX240" fmla="*/ 1562470 w 4057095"/>
                <a:gd name="connsiteY240" fmla="*/ 585926 h 5743853"/>
                <a:gd name="connsiteX241" fmla="*/ 1580225 w 4057095"/>
                <a:gd name="connsiteY241" fmla="*/ 550416 h 5743853"/>
                <a:gd name="connsiteX242" fmla="*/ 1606858 w 4057095"/>
                <a:gd name="connsiteY242" fmla="*/ 532660 h 5743853"/>
                <a:gd name="connsiteX243" fmla="*/ 1624614 w 4057095"/>
                <a:gd name="connsiteY243" fmla="*/ 514905 h 5743853"/>
                <a:gd name="connsiteX244" fmla="*/ 1811045 w 4057095"/>
                <a:gd name="connsiteY244" fmla="*/ 541538 h 5743853"/>
                <a:gd name="connsiteX245" fmla="*/ 1864311 w 4057095"/>
                <a:gd name="connsiteY245" fmla="*/ 550416 h 5743853"/>
                <a:gd name="connsiteX246" fmla="*/ 1944210 w 4057095"/>
                <a:gd name="connsiteY246" fmla="*/ 577049 h 5743853"/>
                <a:gd name="connsiteX247" fmla="*/ 1970843 w 4057095"/>
                <a:gd name="connsiteY247" fmla="*/ 585926 h 5743853"/>
                <a:gd name="connsiteX248" fmla="*/ 1988598 w 4057095"/>
                <a:gd name="connsiteY248" fmla="*/ 603682 h 5743853"/>
                <a:gd name="connsiteX249" fmla="*/ 2050742 w 4057095"/>
                <a:gd name="connsiteY249" fmla="*/ 621437 h 5743853"/>
                <a:gd name="connsiteX250" fmla="*/ 2104008 w 4057095"/>
                <a:gd name="connsiteY250" fmla="*/ 612559 h 5743853"/>
                <a:gd name="connsiteX251" fmla="*/ 2175029 w 4057095"/>
                <a:gd name="connsiteY251" fmla="*/ 559293 h 5743853"/>
                <a:gd name="connsiteX252" fmla="*/ 2201662 w 4057095"/>
                <a:gd name="connsiteY252" fmla="*/ 470517 h 5743853"/>
                <a:gd name="connsiteX253" fmla="*/ 2237173 w 4057095"/>
                <a:gd name="connsiteY253" fmla="*/ 426128 h 5743853"/>
                <a:gd name="connsiteX254" fmla="*/ 2254928 w 4057095"/>
                <a:gd name="connsiteY254" fmla="*/ 399495 h 5743853"/>
                <a:gd name="connsiteX255" fmla="*/ 2299317 w 4057095"/>
                <a:gd name="connsiteY255" fmla="*/ 363985 h 5743853"/>
                <a:gd name="connsiteX256" fmla="*/ 2317072 w 4057095"/>
                <a:gd name="connsiteY256" fmla="*/ 346229 h 5743853"/>
                <a:gd name="connsiteX257" fmla="*/ 2334827 w 4057095"/>
                <a:gd name="connsiteY257" fmla="*/ 319596 h 5743853"/>
                <a:gd name="connsiteX258" fmla="*/ 2352583 w 4057095"/>
                <a:gd name="connsiteY258" fmla="*/ 301841 h 5743853"/>
                <a:gd name="connsiteX259" fmla="*/ 2370338 w 4057095"/>
                <a:gd name="connsiteY259" fmla="*/ 275208 h 5743853"/>
                <a:gd name="connsiteX260" fmla="*/ 2423604 w 4057095"/>
                <a:gd name="connsiteY260" fmla="*/ 221942 h 5743853"/>
                <a:gd name="connsiteX261" fmla="*/ 2459115 w 4057095"/>
                <a:gd name="connsiteY261" fmla="*/ 213064 h 5743853"/>
                <a:gd name="connsiteX262" fmla="*/ 2485748 w 4057095"/>
                <a:gd name="connsiteY262" fmla="*/ 195309 h 5743853"/>
                <a:gd name="connsiteX263" fmla="*/ 2530136 w 4057095"/>
                <a:gd name="connsiteY263" fmla="*/ 186431 h 5743853"/>
                <a:gd name="connsiteX264" fmla="*/ 2610035 w 4057095"/>
                <a:gd name="connsiteY264" fmla="*/ 150921 h 5743853"/>
                <a:gd name="connsiteX265" fmla="*/ 3089429 w 4057095"/>
                <a:gd name="connsiteY265" fmla="*/ 150921 h 5743853"/>
                <a:gd name="connsiteX266" fmla="*/ 3142695 w 4057095"/>
                <a:gd name="connsiteY266" fmla="*/ 133165 h 5743853"/>
                <a:gd name="connsiteX267" fmla="*/ 3169328 w 4057095"/>
                <a:gd name="connsiteY267" fmla="*/ 124288 h 5743853"/>
                <a:gd name="connsiteX268" fmla="*/ 3231472 w 4057095"/>
                <a:gd name="connsiteY268" fmla="*/ 88777 h 5743853"/>
                <a:gd name="connsiteX269" fmla="*/ 3258105 w 4057095"/>
                <a:gd name="connsiteY269" fmla="*/ 79899 h 5743853"/>
                <a:gd name="connsiteX270" fmla="*/ 3311371 w 4057095"/>
                <a:gd name="connsiteY270" fmla="*/ 44389 h 5743853"/>
                <a:gd name="connsiteX271" fmla="*/ 3364637 w 4057095"/>
                <a:gd name="connsiteY271" fmla="*/ 26633 h 5743853"/>
                <a:gd name="connsiteX272" fmla="*/ 3391270 w 4057095"/>
                <a:gd name="connsiteY272" fmla="*/ 8878 h 5743853"/>
                <a:gd name="connsiteX273" fmla="*/ 3417903 w 4057095"/>
                <a:gd name="connsiteY273" fmla="*/ 0 h 5743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</a:cxnLst>
              <a:rect l="l" t="t" r="r" b="b"/>
              <a:pathLst>
                <a:path w="4057095" h="5743853">
                  <a:moveTo>
                    <a:pt x="0" y="5743853"/>
                  </a:moveTo>
                  <a:cubicBezTo>
                    <a:pt x="6352" y="5712095"/>
                    <a:pt x="3774" y="5695690"/>
                    <a:pt x="26633" y="5672831"/>
                  </a:cubicBezTo>
                  <a:cubicBezTo>
                    <a:pt x="34178" y="5665286"/>
                    <a:pt x="44388" y="5660994"/>
                    <a:pt x="53266" y="5655076"/>
                  </a:cubicBezTo>
                  <a:lnTo>
                    <a:pt x="88777" y="5601810"/>
                  </a:lnTo>
                  <a:cubicBezTo>
                    <a:pt x="94695" y="5592932"/>
                    <a:pt x="98987" y="5582721"/>
                    <a:pt x="106532" y="5575177"/>
                  </a:cubicBezTo>
                  <a:cubicBezTo>
                    <a:pt x="112451" y="5569259"/>
                    <a:pt x="119266" y="5564118"/>
                    <a:pt x="124288" y="5557422"/>
                  </a:cubicBezTo>
                  <a:cubicBezTo>
                    <a:pt x="137092" y="5540351"/>
                    <a:pt x="153050" y="5524400"/>
                    <a:pt x="159798" y="5504156"/>
                  </a:cubicBezTo>
                  <a:cubicBezTo>
                    <a:pt x="162757" y="5495278"/>
                    <a:pt x="162059" y="5484140"/>
                    <a:pt x="168676" y="5477523"/>
                  </a:cubicBezTo>
                  <a:cubicBezTo>
                    <a:pt x="175293" y="5470906"/>
                    <a:pt x="186231" y="5470915"/>
                    <a:pt x="195309" y="5468645"/>
                  </a:cubicBezTo>
                  <a:cubicBezTo>
                    <a:pt x="253780" y="5454027"/>
                    <a:pt x="285387" y="5456253"/>
                    <a:pt x="355107" y="5450890"/>
                  </a:cubicBezTo>
                  <a:cubicBezTo>
                    <a:pt x="366944" y="5447931"/>
                    <a:pt x="380024" y="5448066"/>
                    <a:pt x="390618" y="5442012"/>
                  </a:cubicBezTo>
                  <a:cubicBezTo>
                    <a:pt x="436432" y="5415833"/>
                    <a:pt x="400398" y="5419028"/>
                    <a:pt x="435006" y="5388746"/>
                  </a:cubicBezTo>
                  <a:cubicBezTo>
                    <a:pt x="451065" y="5374694"/>
                    <a:pt x="488272" y="5353235"/>
                    <a:pt x="488272" y="5353235"/>
                  </a:cubicBezTo>
                  <a:cubicBezTo>
                    <a:pt x="500109" y="5356194"/>
                    <a:pt x="512568" y="5357307"/>
                    <a:pt x="523783" y="5362113"/>
                  </a:cubicBezTo>
                  <a:cubicBezTo>
                    <a:pt x="533590" y="5366316"/>
                    <a:pt x="540873" y="5375096"/>
                    <a:pt x="550416" y="5379868"/>
                  </a:cubicBezTo>
                  <a:cubicBezTo>
                    <a:pt x="558786" y="5384053"/>
                    <a:pt x="568171" y="5385787"/>
                    <a:pt x="577049" y="5388746"/>
                  </a:cubicBezTo>
                  <a:cubicBezTo>
                    <a:pt x="600723" y="5385787"/>
                    <a:pt x="624597" y="5384136"/>
                    <a:pt x="648070" y="5379868"/>
                  </a:cubicBezTo>
                  <a:cubicBezTo>
                    <a:pt x="677915" y="5374442"/>
                    <a:pt x="674797" y="5368400"/>
                    <a:pt x="701336" y="5353235"/>
                  </a:cubicBezTo>
                  <a:cubicBezTo>
                    <a:pt x="712826" y="5346669"/>
                    <a:pt x="725010" y="5341398"/>
                    <a:pt x="736847" y="5335480"/>
                  </a:cubicBezTo>
                  <a:cubicBezTo>
                    <a:pt x="742765" y="5326602"/>
                    <a:pt x="747937" y="5317178"/>
                    <a:pt x="754602" y="5308847"/>
                  </a:cubicBezTo>
                  <a:cubicBezTo>
                    <a:pt x="759831" y="5302311"/>
                    <a:pt x="768052" y="5298269"/>
                    <a:pt x="772358" y="5291092"/>
                  </a:cubicBezTo>
                  <a:cubicBezTo>
                    <a:pt x="806934" y="5233466"/>
                    <a:pt x="753999" y="5291695"/>
                    <a:pt x="798991" y="5246703"/>
                  </a:cubicBezTo>
                  <a:cubicBezTo>
                    <a:pt x="799068" y="5246394"/>
                    <a:pt x="812499" y="5188806"/>
                    <a:pt x="816746" y="5184559"/>
                  </a:cubicBezTo>
                  <a:cubicBezTo>
                    <a:pt x="826104" y="5175201"/>
                    <a:pt x="840420" y="5172722"/>
                    <a:pt x="852257" y="5166804"/>
                  </a:cubicBezTo>
                  <a:cubicBezTo>
                    <a:pt x="881849" y="5169763"/>
                    <a:pt x="912181" y="5168469"/>
                    <a:pt x="941033" y="5175682"/>
                  </a:cubicBezTo>
                  <a:cubicBezTo>
                    <a:pt x="949153" y="5177712"/>
                    <a:pt x="952253" y="5188208"/>
                    <a:pt x="958789" y="5193437"/>
                  </a:cubicBezTo>
                  <a:cubicBezTo>
                    <a:pt x="967121" y="5200102"/>
                    <a:pt x="977392" y="5204166"/>
                    <a:pt x="985422" y="5211192"/>
                  </a:cubicBezTo>
                  <a:cubicBezTo>
                    <a:pt x="1001170" y="5224971"/>
                    <a:pt x="1012399" y="5243974"/>
                    <a:pt x="1029810" y="5255581"/>
                  </a:cubicBezTo>
                  <a:cubicBezTo>
                    <a:pt x="1073855" y="5284944"/>
                    <a:pt x="1048895" y="5265789"/>
                    <a:pt x="1100831" y="5317725"/>
                  </a:cubicBezTo>
                  <a:cubicBezTo>
                    <a:pt x="1106750" y="5323644"/>
                    <a:pt x="1113944" y="5328516"/>
                    <a:pt x="1118587" y="5335480"/>
                  </a:cubicBezTo>
                  <a:cubicBezTo>
                    <a:pt x="1130424" y="5353235"/>
                    <a:pt x="1139008" y="5373657"/>
                    <a:pt x="1154097" y="5388746"/>
                  </a:cubicBezTo>
                  <a:cubicBezTo>
                    <a:pt x="1165934" y="5400583"/>
                    <a:pt x="1175679" y="5414971"/>
                    <a:pt x="1189608" y="5424257"/>
                  </a:cubicBezTo>
                  <a:cubicBezTo>
                    <a:pt x="1198486" y="5430175"/>
                    <a:pt x="1208266" y="5434924"/>
                    <a:pt x="1216241" y="5442012"/>
                  </a:cubicBezTo>
                  <a:cubicBezTo>
                    <a:pt x="1246495" y="5468905"/>
                    <a:pt x="1261598" y="5495762"/>
                    <a:pt x="1296140" y="5513033"/>
                  </a:cubicBezTo>
                  <a:cubicBezTo>
                    <a:pt x="1304510" y="5517218"/>
                    <a:pt x="1313895" y="5518952"/>
                    <a:pt x="1322773" y="5521911"/>
                  </a:cubicBezTo>
                  <a:cubicBezTo>
                    <a:pt x="1322900" y="5522006"/>
                    <a:pt x="1371361" y="5564200"/>
                    <a:pt x="1384917" y="5557422"/>
                  </a:cubicBezTo>
                  <a:cubicBezTo>
                    <a:pt x="1393287" y="5553237"/>
                    <a:pt x="1390835" y="5539667"/>
                    <a:pt x="1393794" y="5530789"/>
                  </a:cubicBezTo>
                  <a:cubicBezTo>
                    <a:pt x="1424315" y="5536893"/>
                    <a:pt x="1444432" y="5540183"/>
                    <a:pt x="1473693" y="5548544"/>
                  </a:cubicBezTo>
                  <a:cubicBezTo>
                    <a:pt x="1506610" y="5557949"/>
                    <a:pt x="1504099" y="5562431"/>
                    <a:pt x="1544715" y="5566299"/>
                  </a:cubicBezTo>
                  <a:cubicBezTo>
                    <a:pt x="1591941" y="5570797"/>
                    <a:pt x="1639410" y="5572218"/>
                    <a:pt x="1686758" y="5575177"/>
                  </a:cubicBezTo>
                  <a:cubicBezTo>
                    <a:pt x="1759875" y="5599549"/>
                    <a:pt x="1721496" y="5595579"/>
                    <a:pt x="1802167" y="5584055"/>
                  </a:cubicBezTo>
                  <a:cubicBezTo>
                    <a:pt x="1824944" y="5568870"/>
                    <a:pt x="1842384" y="5569614"/>
                    <a:pt x="1819923" y="5539666"/>
                  </a:cubicBezTo>
                  <a:cubicBezTo>
                    <a:pt x="1807368" y="5522926"/>
                    <a:pt x="1775534" y="5495278"/>
                    <a:pt x="1775534" y="5495278"/>
                  </a:cubicBezTo>
                  <a:cubicBezTo>
                    <a:pt x="1772575" y="5456808"/>
                    <a:pt x="1774224" y="5417702"/>
                    <a:pt x="1766657" y="5379868"/>
                  </a:cubicBezTo>
                  <a:cubicBezTo>
                    <a:pt x="1765016" y="5371661"/>
                    <a:pt x="1755437" y="5367342"/>
                    <a:pt x="1748901" y="5362113"/>
                  </a:cubicBezTo>
                  <a:cubicBezTo>
                    <a:pt x="1740569" y="5355448"/>
                    <a:pt x="1732075" y="5348561"/>
                    <a:pt x="1722268" y="5344358"/>
                  </a:cubicBezTo>
                  <a:cubicBezTo>
                    <a:pt x="1711054" y="5339552"/>
                    <a:pt x="1698490" y="5338832"/>
                    <a:pt x="1686758" y="5335480"/>
                  </a:cubicBezTo>
                  <a:cubicBezTo>
                    <a:pt x="1677760" y="5332909"/>
                    <a:pt x="1669003" y="5329561"/>
                    <a:pt x="1660125" y="5326602"/>
                  </a:cubicBezTo>
                  <a:cubicBezTo>
                    <a:pt x="1654206" y="5320684"/>
                    <a:pt x="1648905" y="5314076"/>
                    <a:pt x="1642369" y="5308847"/>
                  </a:cubicBezTo>
                  <a:cubicBezTo>
                    <a:pt x="1634037" y="5302182"/>
                    <a:pt x="1617828" y="5301554"/>
                    <a:pt x="1615736" y="5291092"/>
                  </a:cubicBezTo>
                  <a:cubicBezTo>
                    <a:pt x="1613644" y="5280629"/>
                    <a:pt x="1626827" y="5272791"/>
                    <a:pt x="1633492" y="5264459"/>
                  </a:cubicBezTo>
                  <a:cubicBezTo>
                    <a:pt x="1684083" y="5201219"/>
                    <a:pt x="1614363" y="5302030"/>
                    <a:pt x="1669002" y="5220070"/>
                  </a:cubicBezTo>
                  <a:cubicBezTo>
                    <a:pt x="1605729" y="5156797"/>
                    <a:pt x="1677541" y="5225127"/>
                    <a:pt x="1615736" y="5175682"/>
                  </a:cubicBezTo>
                  <a:cubicBezTo>
                    <a:pt x="1609200" y="5170453"/>
                    <a:pt x="1605158" y="5162232"/>
                    <a:pt x="1597981" y="5157926"/>
                  </a:cubicBezTo>
                  <a:cubicBezTo>
                    <a:pt x="1589957" y="5153111"/>
                    <a:pt x="1580226" y="5152008"/>
                    <a:pt x="1571348" y="5149049"/>
                  </a:cubicBezTo>
                  <a:cubicBezTo>
                    <a:pt x="1562470" y="5140171"/>
                    <a:pt x="1551679" y="5132862"/>
                    <a:pt x="1544715" y="5122416"/>
                  </a:cubicBezTo>
                  <a:cubicBezTo>
                    <a:pt x="1498613" y="5053263"/>
                    <a:pt x="1573381" y="5133329"/>
                    <a:pt x="1518082" y="5078027"/>
                  </a:cubicBezTo>
                  <a:cubicBezTo>
                    <a:pt x="1493530" y="5004374"/>
                    <a:pt x="1534749" y="5120239"/>
                    <a:pt x="1473693" y="4998128"/>
                  </a:cubicBezTo>
                  <a:cubicBezTo>
                    <a:pt x="1467775" y="4986291"/>
                    <a:pt x="1465296" y="4971976"/>
                    <a:pt x="1455938" y="4962618"/>
                  </a:cubicBezTo>
                  <a:cubicBezTo>
                    <a:pt x="1399957" y="4906637"/>
                    <a:pt x="1420692" y="4940556"/>
                    <a:pt x="1376039" y="4918229"/>
                  </a:cubicBezTo>
                  <a:cubicBezTo>
                    <a:pt x="1366496" y="4913457"/>
                    <a:pt x="1357603" y="4907304"/>
                    <a:pt x="1349406" y="4900474"/>
                  </a:cubicBezTo>
                  <a:cubicBezTo>
                    <a:pt x="1339761" y="4892437"/>
                    <a:pt x="1333748" y="4879938"/>
                    <a:pt x="1322773" y="4873841"/>
                  </a:cubicBezTo>
                  <a:cubicBezTo>
                    <a:pt x="1306412" y="4864752"/>
                    <a:pt x="1287262" y="4862004"/>
                    <a:pt x="1269507" y="4856086"/>
                  </a:cubicBezTo>
                  <a:cubicBezTo>
                    <a:pt x="1222631" y="4840461"/>
                    <a:pt x="1250657" y="4852397"/>
                    <a:pt x="1189608" y="4811697"/>
                  </a:cubicBezTo>
                  <a:lnTo>
                    <a:pt x="1162975" y="4793942"/>
                  </a:lnTo>
                  <a:cubicBezTo>
                    <a:pt x="1157057" y="4785064"/>
                    <a:pt x="1149992" y="4776852"/>
                    <a:pt x="1145220" y="4767309"/>
                  </a:cubicBezTo>
                  <a:cubicBezTo>
                    <a:pt x="1141035" y="4758939"/>
                    <a:pt x="1138913" y="4749674"/>
                    <a:pt x="1136342" y="4740676"/>
                  </a:cubicBezTo>
                  <a:cubicBezTo>
                    <a:pt x="1120047" y="4683646"/>
                    <a:pt x="1130098" y="4697941"/>
                    <a:pt x="1109709" y="4616389"/>
                  </a:cubicBezTo>
                  <a:cubicBezTo>
                    <a:pt x="1096292" y="4562724"/>
                    <a:pt x="1104688" y="4592448"/>
                    <a:pt x="1083076" y="4527612"/>
                  </a:cubicBezTo>
                  <a:lnTo>
                    <a:pt x="1074198" y="4500979"/>
                  </a:lnTo>
                  <a:cubicBezTo>
                    <a:pt x="1066381" y="4477527"/>
                    <a:pt x="1052708" y="4428713"/>
                    <a:pt x="1029810" y="4421080"/>
                  </a:cubicBezTo>
                  <a:lnTo>
                    <a:pt x="1003177" y="4412202"/>
                  </a:lnTo>
                  <a:cubicBezTo>
                    <a:pt x="988381" y="4415161"/>
                    <a:pt x="973242" y="4416744"/>
                    <a:pt x="958789" y="4421080"/>
                  </a:cubicBezTo>
                  <a:cubicBezTo>
                    <a:pt x="943525" y="4425659"/>
                    <a:pt x="930239" y="4437075"/>
                    <a:pt x="914400" y="4438835"/>
                  </a:cubicBezTo>
                  <a:cubicBezTo>
                    <a:pt x="902274" y="4440182"/>
                    <a:pt x="890727" y="4432917"/>
                    <a:pt x="878890" y="4429958"/>
                  </a:cubicBezTo>
                  <a:cubicBezTo>
                    <a:pt x="857773" y="4366609"/>
                    <a:pt x="865369" y="4400730"/>
                    <a:pt x="878890" y="4279037"/>
                  </a:cubicBezTo>
                  <a:cubicBezTo>
                    <a:pt x="879285" y="4275482"/>
                    <a:pt x="892155" y="4223629"/>
                    <a:pt x="896645" y="4216893"/>
                  </a:cubicBezTo>
                  <a:cubicBezTo>
                    <a:pt x="903609" y="4206447"/>
                    <a:pt x="914400" y="4199138"/>
                    <a:pt x="923278" y="4190260"/>
                  </a:cubicBezTo>
                  <a:cubicBezTo>
                    <a:pt x="926237" y="4181382"/>
                    <a:pt x="927971" y="4171997"/>
                    <a:pt x="932156" y="4163627"/>
                  </a:cubicBezTo>
                  <a:cubicBezTo>
                    <a:pt x="976734" y="4074471"/>
                    <a:pt x="920975" y="4210429"/>
                    <a:pt x="967666" y="4101484"/>
                  </a:cubicBezTo>
                  <a:cubicBezTo>
                    <a:pt x="971352" y="4092883"/>
                    <a:pt x="972359" y="4083221"/>
                    <a:pt x="976544" y="4074851"/>
                  </a:cubicBezTo>
                  <a:cubicBezTo>
                    <a:pt x="981316" y="4065308"/>
                    <a:pt x="989527" y="4057761"/>
                    <a:pt x="994299" y="4048218"/>
                  </a:cubicBezTo>
                  <a:cubicBezTo>
                    <a:pt x="998484" y="4039848"/>
                    <a:pt x="998632" y="4029765"/>
                    <a:pt x="1003177" y="4021585"/>
                  </a:cubicBezTo>
                  <a:cubicBezTo>
                    <a:pt x="1013540" y="4002931"/>
                    <a:pt x="1026851" y="3986074"/>
                    <a:pt x="1038688" y="3968319"/>
                  </a:cubicBezTo>
                  <a:cubicBezTo>
                    <a:pt x="1050048" y="3951279"/>
                    <a:pt x="1073500" y="3912326"/>
                    <a:pt x="1091954" y="3906175"/>
                  </a:cubicBezTo>
                  <a:lnTo>
                    <a:pt x="1118587" y="3897297"/>
                  </a:lnTo>
                  <a:cubicBezTo>
                    <a:pt x="1127465" y="3888419"/>
                    <a:pt x="1138256" y="3881110"/>
                    <a:pt x="1145220" y="3870664"/>
                  </a:cubicBezTo>
                  <a:cubicBezTo>
                    <a:pt x="1150411" y="3862878"/>
                    <a:pt x="1151526" y="3853029"/>
                    <a:pt x="1154097" y="3844031"/>
                  </a:cubicBezTo>
                  <a:cubicBezTo>
                    <a:pt x="1176384" y="3766027"/>
                    <a:pt x="1150573" y="3845725"/>
                    <a:pt x="1171853" y="3781888"/>
                  </a:cubicBezTo>
                  <a:cubicBezTo>
                    <a:pt x="1185081" y="3649593"/>
                    <a:pt x="1166079" y="3733216"/>
                    <a:pt x="1198486" y="3657600"/>
                  </a:cubicBezTo>
                  <a:cubicBezTo>
                    <a:pt x="1202172" y="3648999"/>
                    <a:pt x="1201517" y="3638274"/>
                    <a:pt x="1207363" y="3630967"/>
                  </a:cubicBezTo>
                  <a:cubicBezTo>
                    <a:pt x="1214028" y="3622635"/>
                    <a:pt x="1225799" y="3620042"/>
                    <a:pt x="1233996" y="3613212"/>
                  </a:cubicBezTo>
                  <a:cubicBezTo>
                    <a:pt x="1243641" y="3605175"/>
                    <a:pt x="1250984" y="3594616"/>
                    <a:pt x="1260629" y="3586579"/>
                  </a:cubicBezTo>
                  <a:cubicBezTo>
                    <a:pt x="1268826" y="3579749"/>
                    <a:pt x="1278930" y="3575489"/>
                    <a:pt x="1287262" y="3568824"/>
                  </a:cubicBezTo>
                  <a:cubicBezTo>
                    <a:pt x="1331191" y="3533681"/>
                    <a:pt x="1276629" y="3570579"/>
                    <a:pt x="1322773" y="3524435"/>
                  </a:cubicBezTo>
                  <a:cubicBezTo>
                    <a:pt x="1330318" y="3516890"/>
                    <a:pt x="1340528" y="3512598"/>
                    <a:pt x="1349406" y="3506680"/>
                  </a:cubicBezTo>
                  <a:cubicBezTo>
                    <a:pt x="1355324" y="3497802"/>
                    <a:pt x="1360217" y="3488148"/>
                    <a:pt x="1367161" y="3480047"/>
                  </a:cubicBezTo>
                  <a:cubicBezTo>
                    <a:pt x="1378055" y="3467337"/>
                    <a:pt x="1402672" y="3444536"/>
                    <a:pt x="1402672" y="3444536"/>
                  </a:cubicBezTo>
                  <a:cubicBezTo>
                    <a:pt x="1424987" y="3377593"/>
                    <a:pt x="1394886" y="3460109"/>
                    <a:pt x="1429305" y="3391270"/>
                  </a:cubicBezTo>
                  <a:cubicBezTo>
                    <a:pt x="1433490" y="3382900"/>
                    <a:pt x="1432992" y="3372423"/>
                    <a:pt x="1438183" y="3364637"/>
                  </a:cubicBezTo>
                  <a:cubicBezTo>
                    <a:pt x="1445147" y="3354191"/>
                    <a:pt x="1457108" y="3347914"/>
                    <a:pt x="1464816" y="3338004"/>
                  </a:cubicBezTo>
                  <a:cubicBezTo>
                    <a:pt x="1477917" y="3321160"/>
                    <a:pt x="1488489" y="3302493"/>
                    <a:pt x="1500326" y="3284738"/>
                  </a:cubicBezTo>
                  <a:lnTo>
                    <a:pt x="1518082" y="3258105"/>
                  </a:lnTo>
                  <a:lnTo>
                    <a:pt x="1535837" y="3231472"/>
                  </a:lnTo>
                  <a:cubicBezTo>
                    <a:pt x="1541755" y="3222594"/>
                    <a:pt x="1550218" y="3214961"/>
                    <a:pt x="1553592" y="3204839"/>
                  </a:cubicBezTo>
                  <a:cubicBezTo>
                    <a:pt x="1582170" y="3119109"/>
                    <a:pt x="1536344" y="3252397"/>
                    <a:pt x="1580225" y="3142695"/>
                  </a:cubicBezTo>
                  <a:cubicBezTo>
                    <a:pt x="1587176" y="3125318"/>
                    <a:pt x="1592063" y="3107184"/>
                    <a:pt x="1597981" y="3089429"/>
                  </a:cubicBezTo>
                  <a:lnTo>
                    <a:pt x="1615736" y="3036163"/>
                  </a:lnTo>
                  <a:cubicBezTo>
                    <a:pt x="1618695" y="3027285"/>
                    <a:pt x="1622779" y="3018706"/>
                    <a:pt x="1624614" y="3009530"/>
                  </a:cubicBezTo>
                  <a:cubicBezTo>
                    <a:pt x="1630532" y="2979938"/>
                    <a:pt x="1632826" y="2949383"/>
                    <a:pt x="1642369" y="2920754"/>
                  </a:cubicBezTo>
                  <a:cubicBezTo>
                    <a:pt x="1645328" y="2911876"/>
                    <a:pt x="1644630" y="2900738"/>
                    <a:pt x="1651247" y="2894121"/>
                  </a:cubicBezTo>
                  <a:cubicBezTo>
                    <a:pt x="1657864" y="2887504"/>
                    <a:pt x="1668550" y="2885961"/>
                    <a:pt x="1677880" y="2885243"/>
                  </a:cubicBezTo>
                  <a:cubicBezTo>
                    <a:pt x="1745806" y="2880018"/>
                    <a:pt x="1814004" y="2879324"/>
                    <a:pt x="1882066" y="2876365"/>
                  </a:cubicBezTo>
                  <a:lnTo>
                    <a:pt x="1935332" y="2858610"/>
                  </a:lnTo>
                  <a:cubicBezTo>
                    <a:pt x="1944210" y="2855651"/>
                    <a:pt x="1952886" y="2852001"/>
                    <a:pt x="1961965" y="2849732"/>
                  </a:cubicBezTo>
                  <a:cubicBezTo>
                    <a:pt x="1973802" y="2846773"/>
                    <a:pt x="1985744" y="2844207"/>
                    <a:pt x="1997476" y="2840855"/>
                  </a:cubicBezTo>
                  <a:cubicBezTo>
                    <a:pt x="2006474" y="2838284"/>
                    <a:pt x="2014933" y="2833812"/>
                    <a:pt x="2024109" y="2831977"/>
                  </a:cubicBezTo>
                  <a:cubicBezTo>
                    <a:pt x="2044628" y="2827873"/>
                    <a:pt x="2065538" y="2826058"/>
                    <a:pt x="2086253" y="2823099"/>
                  </a:cubicBezTo>
                  <a:cubicBezTo>
                    <a:pt x="2103938" y="2817205"/>
                    <a:pt x="2130566" y="2807573"/>
                    <a:pt x="2148396" y="2805344"/>
                  </a:cubicBezTo>
                  <a:cubicBezTo>
                    <a:pt x="2183755" y="2800924"/>
                    <a:pt x="2219417" y="2799425"/>
                    <a:pt x="2254928" y="2796466"/>
                  </a:cubicBezTo>
                  <a:lnTo>
                    <a:pt x="2299317" y="2787589"/>
                  </a:lnTo>
                  <a:cubicBezTo>
                    <a:pt x="2348479" y="2778651"/>
                    <a:pt x="2373315" y="2777720"/>
                    <a:pt x="2423604" y="2760956"/>
                  </a:cubicBezTo>
                  <a:cubicBezTo>
                    <a:pt x="2467880" y="2746197"/>
                    <a:pt x="2472120" y="2743270"/>
                    <a:pt x="2512381" y="2734323"/>
                  </a:cubicBezTo>
                  <a:cubicBezTo>
                    <a:pt x="2527111" y="2731050"/>
                    <a:pt x="2541763" y="2727025"/>
                    <a:pt x="2556769" y="2725445"/>
                  </a:cubicBezTo>
                  <a:cubicBezTo>
                    <a:pt x="2598076" y="2721097"/>
                    <a:pt x="2639628" y="2719526"/>
                    <a:pt x="2681057" y="2716567"/>
                  </a:cubicBezTo>
                  <a:cubicBezTo>
                    <a:pt x="2692894" y="2713608"/>
                    <a:pt x="2704489" y="2709415"/>
                    <a:pt x="2716567" y="2707690"/>
                  </a:cubicBezTo>
                  <a:cubicBezTo>
                    <a:pt x="2759788" y="2701516"/>
                    <a:pt x="2814423" y="2700981"/>
                    <a:pt x="2858610" y="2689934"/>
                  </a:cubicBezTo>
                  <a:cubicBezTo>
                    <a:pt x="2876767" y="2685395"/>
                    <a:pt x="2894121" y="2678097"/>
                    <a:pt x="2911876" y="2672179"/>
                  </a:cubicBezTo>
                  <a:cubicBezTo>
                    <a:pt x="2920754" y="2669220"/>
                    <a:pt x="2929430" y="2665570"/>
                    <a:pt x="2938509" y="2663301"/>
                  </a:cubicBezTo>
                  <a:lnTo>
                    <a:pt x="2974020" y="2654424"/>
                  </a:lnTo>
                  <a:cubicBezTo>
                    <a:pt x="3027286" y="2657383"/>
                    <a:pt x="3080654" y="2658871"/>
                    <a:pt x="3133818" y="2663301"/>
                  </a:cubicBezTo>
                  <a:cubicBezTo>
                    <a:pt x="3151756" y="2664796"/>
                    <a:pt x="3169084" y="2672179"/>
                    <a:pt x="3187084" y="2672179"/>
                  </a:cubicBezTo>
                  <a:cubicBezTo>
                    <a:pt x="3258167" y="2672179"/>
                    <a:pt x="3329127" y="2666260"/>
                    <a:pt x="3400148" y="2663301"/>
                  </a:cubicBezTo>
                  <a:cubicBezTo>
                    <a:pt x="3414944" y="2660342"/>
                    <a:pt x="3429898" y="2658084"/>
                    <a:pt x="3444536" y="2654424"/>
                  </a:cubicBezTo>
                  <a:cubicBezTo>
                    <a:pt x="3453615" y="2652154"/>
                    <a:pt x="3462034" y="2647576"/>
                    <a:pt x="3471169" y="2645546"/>
                  </a:cubicBezTo>
                  <a:cubicBezTo>
                    <a:pt x="3488741" y="2641641"/>
                    <a:pt x="3506972" y="2641034"/>
                    <a:pt x="3524435" y="2636668"/>
                  </a:cubicBezTo>
                  <a:cubicBezTo>
                    <a:pt x="3542592" y="2632129"/>
                    <a:pt x="3559173" y="2621560"/>
                    <a:pt x="3577701" y="2618913"/>
                  </a:cubicBezTo>
                  <a:cubicBezTo>
                    <a:pt x="3651924" y="2608309"/>
                    <a:pt x="3619545" y="2615110"/>
                    <a:pt x="3675356" y="2601158"/>
                  </a:cubicBezTo>
                  <a:cubicBezTo>
                    <a:pt x="3681274" y="2595239"/>
                    <a:pt x="3689368" y="2590888"/>
                    <a:pt x="3693111" y="2583402"/>
                  </a:cubicBezTo>
                  <a:cubicBezTo>
                    <a:pt x="3708190" y="2553244"/>
                    <a:pt x="3704761" y="2508497"/>
                    <a:pt x="3746377" y="2494625"/>
                  </a:cubicBezTo>
                  <a:cubicBezTo>
                    <a:pt x="3872935" y="2452440"/>
                    <a:pt x="3741251" y="2494821"/>
                    <a:pt x="3835154" y="2467992"/>
                  </a:cubicBezTo>
                  <a:cubicBezTo>
                    <a:pt x="3844152" y="2465421"/>
                    <a:pt x="3852611" y="2460950"/>
                    <a:pt x="3861787" y="2459115"/>
                  </a:cubicBezTo>
                  <a:cubicBezTo>
                    <a:pt x="3901043" y="2451264"/>
                    <a:pt x="3977483" y="2444882"/>
                    <a:pt x="4012707" y="2441359"/>
                  </a:cubicBezTo>
                  <a:cubicBezTo>
                    <a:pt x="4020033" y="2438917"/>
                    <a:pt x="4057095" y="2430976"/>
                    <a:pt x="4057095" y="2414726"/>
                  </a:cubicBezTo>
                  <a:cubicBezTo>
                    <a:pt x="4057095" y="2404056"/>
                    <a:pt x="4046885" y="2395638"/>
                    <a:pt x="4039340" y="2388093"/>
                  </a:cubicBezTo>
                  <a:cubicBezTo>
                    <a:pt x="4024920" y="2373673"/>
                    <a:pt x="3993443" y="2361867"/>
                    <a:pt x="3977196" y="2352583"/>
                  </a:cubicBezTo>
                  <a:cubicBezTo>
                    <a:pt x="3967932" y="2347289"/>
                    <a:pt x="3960313" y="2339160"/>
                    <a:pt x="3950563" y="2334827"/>
                  </a:cubicBezTo>
                  <a:cubicBezTo>
                    <a:pt x="3933460" y="2327226"/>
                    <a:pt x="3915052" y="2322990"/>
                    <a:pt x="3897297" y="2317072"/>
                  </a:cubicBezTo>
                  <a:lnTo>
                    <a:pt x="3870664" y="2308194"/>
                  </a:lnTo>
                  <a:cubicBezTo>
                    <a:pt x="3861786" y="2305235"/>
                    <a:pt x="3852401" y="2303502"/>
                    <a:pt x="3844031" y="2299317"/>
                  </a:cubicBezTo>
                  <a:cubicBezTo>
                    <a:pt x="3832194" y="2293398"/>
                    <a:pt x="3820011" y="2288127"/>
                    <a:pt x="3808521" y="2281561"/>
                  </a:cubicBezTo>
                  <a:cubicBezTo>
                    <a:pt x="3799257" y="2276267"/>
                    <a:pt x="3792010" y="2267180"/>
                    <a:pt x="3781888" y="2263806"/>
                  </a:cubicBezTo>
                  <a:cubicBezTo>
                    <a:pt x="3764811" y="2258114"/>
                    <a:pt x="3746273" y="2258458"/>
                    <a:pt x="3728622" y="2254928"/>
                  </a:cubicBezTo>
                  <a:cubicBezTo>
                    <a:pt x="3716658" y="2252535"/>
                    <a:pt x="3705022" y="2248698"/>
                    <a:pt x="3693111" y="2246051"/>
                  </a:cubicBezTo>
                  <a:cubicBezTo>
                    <a:pt x="3678381" y="2242778"/>
                    <a:pt x="3663280" y="2241143"/>
                    <a:pt x="3648723" y="2237173"/>
                  </a:cubicBezTo>
                  <a:cubicBezTo>
                    <a:pt x="3648704" y="2237168"/>
                    <a:pt x="3582150" y="2214982"/>
                    <a:pt x="3568824" y="2210540"/>
                  </a:cubicBezTo>
                  <a:lnTo>
                    <a:pt x="3542191" y="2201662"/>
                  </a:lnTo>
                  <a:cubicBezTo>
                    <a:pt x="3525676" y="2185148"/>
                    <a:pt x="3520200" y="2177351"/>
                    <a:pt x="3497802" y="2166152"/>
                  </a:cubicBezTo>
                  <a:cubicBezTo>
                    <a:pt x="3489432" y="2161967"/>
                    <a:pt x="3479539" y="2161459"/>
                    <a:pt x="3471169" y="2157274"/>
                  </a:cubicBezTo>
                  <a:cubicBezTo>
                    <a:pt x="3364550" y="2103964"/>
                    <a:pt x="3509364" y="2171313"/>
                    <a:pt x="3426781" y="2121763"/>
                  </a:cubicBezTo>
                  <a:cubicBezTo>
                    <a:pt x="3412787" y="2113366"/>
                    <a:pt x="3365862" y="2106253"/>
                    <a:pt x="3355759" y="2104008"/>
                  </a:cubicBezTo>
                  <a:cubicBezTo>
                    <a:pt x="3293329" y="2090134"/>
                    <a:pt x="3345508" y="2101079"/>
                    <a:pt x="3293616" y="2086253"/>
                  </a:cubicBezTo>
                  <a:cubicBezTo>
                    <a:pt x="3281884" y="2082901"/>
                    <a:pt x="3269792" y="2080881"/>
                    <a:pt x="3258105" y="2077375"/>
                  </a:cubicBezTo>
                  <a:cubicBezTo>
                    <a:pt x="3240179" y="2071997"/>
                    <a:pt x="3221579" y="2067990"/>
                    <a:pt x="3204839" y="2059620"/>
                  </a:cubicBezTo>
                  <a:cubicBezTo>
                    <a:pt x="3193002" y="2053701"/>
                    <a:pt x="3182004" y="2045667"/>
                    <a:pt x="3169328" y="2041864"/>
                  </a:cubicBezTo>
                  <a:cubicBezTo>
                    <a:pt x="3152087" y="2036692"/>
                    <a:pt x="3133817" y="2035946"/>
                    <a:pt x="3116062" y="2032987"/>
                  </a:cubicBezTo>
                  <a:cubicBezTo>
                    <a:pt x="3098307" y="2027068"/>
                    <a:pt x="3081457" y="2016666"/>
                    <a:pt x="3062796" y="2015231"/>
                  </a:cubicBezTo>
                  <a:cubicBezTo>
                    <a:pt x="2926524" y="2004749"/>
                    <a:pt x="2985582" y="2011811"/>
                    <a:pt x="2885243" y="1997476"/>
                  </a:cubicBezTo>
                  <a:cubicBezTo>
                    <a:pt x="2876365" y="1994517"/>
                    <a:pt x="2867841" y="1990136"/>
                    <a:pt x="2858610" y="1988598"/>
                  </a:cubicBezTo>
                  <a:cubicBezTo>
                    <a:pt x="2800044" y="1978837"/>
                    <a:pt x="2784530" y="1984536"/>
                    <a:pt x="2734323" y="1970843"/>
                  </a:cubicBezTo>
                  <a:cubicBezTo>
                    <a:pt x="2716267" y="1965919"/>
                    <a:pt x="2699214" y="1957627"/>
                    <a:pt x="2681057" y="1953088"/>
                  </a:cubicBezTo>
                  <a:cubicBezTo>
                    <a:pt x="2669220" y="1950129"/>
                    <a:pt x="2657233" y="1947716"/>
                    <a:pt x="2645546" y="1944210"/>
                  </a:cubicBezTo>
                  <a:cubicBezTo>
                    <a:pt x="2627620" y="1938832"/>
                    <a:pt x="2610437" y="1930994"/>
                    <a:pt x="2592280" y="1926455"/>
                  </a:cubicBezTo>
                  <a:lnTo>
                    <a:pt x="2556769" y="1917577"/>
                  </a:lnTo>
                  <a:cubicBezTo>
                    <a:pt x="2547891" y="1911659"/>
                    <a:pt x="2539886" y="1904155"/>
                    <a:pt x="2530136" y="1899822"/>
                  </a:cubicBezTo>
                  <a:cubicBezTo>
                    <a:pt x="2513033" y="1892221"/>
                    <a:pt x="2476870" y="1882066"/>
                    <a:pt x="2476870" y="1882066"/>
                  </a:cubicBezTo>
                  <a:cubicBezTo>
                    <a:pt x="2426386" y="1844204"/>
                    <a:pt x="2455396" y="1860112"/>
                    <a:pt x="2388093" y="1837678"/>
                  </a:cubicBezTo>
                  <a:lnTo>
                    <a:pt x="2388093" y="1837678"/>
                  </a:lnTo>
                  <a:cubicBezTo>
                    <a:pt x="2257744" y="1750780"/>
                    <a:pt x="2444904" y="1878066"/>
                    <a:pt x="2343705" y="1802167"/>
                  </a:cubicBezTo>
                  <a:cubicBezTo>
                    <a:pt x="2326634" y="1789363"/>
                    <a:pt x="2311758" y="1767584"/>
                    <a:pt x="2290439" y="1766657"/>
                  </a:cubicBezTo>
                  <a:lnTo>
                    <a:pt x="2086253" y="1757779"/>
                  </a:lnTo>
                  <a:cubicBezTo>
                    <a:pt x="2012348" y="1739302"/>
                    <a:pt x="2085416" y="1761800"/>
                    <a:pt x="2024109" y="1731146"/>
                  </a:cubicBezTo>
                  <a:cubicBezTo>
                    <a:pt x="1950599" y="1694391"/>
                    <a:pt x="2047169" y="1755396"/>
                    <a:pt x="1970843" y="1704513"/>
                  </a:cubicBezTo>
                  <a:cubicBezTo>
                    <a:pt x="1964925" y="1695635"/>
                    <a:pt x="1960032" y="1685981"/>
                    <a:pt x="1953088" y="1677880"/>
                  </a:cubicBezTo>
                  <a:cubicBezTo>
                    <a:pt x="1924384" y="1644392"/>
                    <a:pt x="1922358" y="1645556"/>
                    <a:pt x="1890944" y="1624614"/>
                  </a:cubicBezTo>
                  <a:cubicBezTo>
                    <a:pt x="1885026" y="1615736"/>
                    <a:pt x="1881386" y="1604812"/>
                    <a:pt x="1873189" y="1597981"/>
                  </a:cubicBezTo>
                  <a:cubicBezTo>
                    <a:pt x="1863022" y="1589509"/>
                    <a:pt x="1849169" y="1586791"/>
                    <a:pt x="1837678" y="1580225"/>
                  </a:cubicBezTo>
                  <a:cubicBezTo>
                    <a:pt x="1828414" y="1574931"/>
                    <a:pt x="1820588" y="1567242"/>
                    <a:pt x="1811045" y="1562470"/>
                  </a:cubicBezTo>
                  <a:cubicBezTo>
                    <a:pt x="1802675" y="1558285"/>
                    <a:pt x="1792782" y="1557777"/>
                    <a:pt x="1784412" y="1553592"/>
                  </a:cubicBezTo>
                  <a:cubicBezTo>
                    <a:pt x="1739172" y="1530972"/>
                    <a:pt x="1773224" y="1529534"/>
                    <a:pt x="1704513" y="1518082"/>
                  </a:cubicBezTo>
                  <a:cubicBezTo>
                    <a:pt x="1686758" y="1515123"/>
                    <a:pt x="1668848" y="1512976"/>
                    <a:pt x="1651247" y="1509204"/>
                  </a:cubicBezTo>
                  <a:cubicBezTo>
                    <a:pt x="1627386" y="1504091"/>
                    <a:pt x="1580225" y="1491449"/>
                    <a:pt x="1580225" y="1491449"/>
                  </a:cubicBezTo>
                  <a:cubicBezTo>
                    <a:pt x="1568388" y="1485530"/>
                    <a:pt x="1557391" y="1477496"/>
                    <a:pt x="1544715" y="1473693"/>
                  </a:cubicBezTo>
                  <a:cubicBezTo>
                    <a:pt x="1527474" y="1468521"/>
                    <a:pt x="1509021" y="1468721"/>
                    <a:pt x="1491449" y="1464816"/>
                  </a:cubicBezTo>
                  <a:cubicBezTo>
                    <a:pt x="1482314" y="1462786"/>
                    <a:pt x="1473694" y="1458897"/>
                    <a:pt x="1464816" y="1455938"/>
                  </a:cubicBezTo>
                  <a:cubicBezTo>
                    <a:pt x="1458897" y="1450020"/>
                    <a:pt x="1451366" y="1445360"/>
                    <a:pt x="1447060" y="1438183"/>
                  </a:cubicBezTo>
                  <a:cubicBezTo>
                    <a:pt x="1442245" y="1430159"/>
                    <a:pt x="1442368" y="1419920"/>
                    <a:pt x="1438183" y="1411550"/>
                  </a:cubicBezTo>
                  <a:cubicBezTo>
                    <a:pt x="1433411" y="1402007"/>
                    <a:pt x="1426346" y="1393795"/>
                    <a:pt x="1420427" y="1384917"/>
                  </a:cubicBezTo>
                  <a:cubicBezTo>
                    <a:pt x="1435223" y="1381958"/>
                    <a:pt x="1457330" y="1389140"/>
                    <a:pt x="1464816" y="1376039"/>
                  </a:cubicBezTo>
                  <a:cubicBezTo>
                    <a:pt x="1473747" y="1360410"/>
                    <a:pt x="1461630" y="1339850"/>
                    <a:pt x="1455938" y="1322773"/>
                  </a:cubicBezTo>
                  <a:cubicBezTo>
                    <a:pt x="1452564" y="1312651"/>
                    <a:pt x="1444848" y="1304471"/>
                    <a:pt x="1438183" y="1296140"/>
                  </a:cubicBezTo>
                  <a:cubicBezTo>
                    <a:pt x="1423728" y="1278071"/>
                    <a:pt x="1413566" y="1273811"/>
                    <a:pt x="1393794" y="1260629"/>
                  </a:cubicBezTo>
                  <a:cubicBezTo>
                    <a:pt x="1387876" y="1251751"/>
                    <a:pt x="1383127" y="1241971"/>
                    <a:pt x="1376039" y="1233996"/>
                  </a:cubicBezTo>
                  <a:cubicBezTo>
                    <a:pt x="1318128" y="1168846"/>
                    <a:pt x="1343775" y="1186384"/>
                    <a:pt x="1278385" y="1171853"/>
                  </a:cubicBezTo>
                  <a:cubicBezTo>
                    <a:pt x="1266474" y="1169206"/>
                    <a:pt x="1254298" y="1167259"/>
                    <a:pt x="1242874" y="1162975"/>
                  </a:cubicBezTo>
                  <a:cubicBezTo>
                    <a:pt x="1230483" y="1158328"/>
                    <a:pt x="1219651" y="1150135"/>
                    <a:pt x="1207363" y="1145220"/>
                  </a:cubicBezTo>
                  <a:cubicBezTo>
                    <a:pt x="1189986" y="1138269"/>
                    <a:pt x="1171852" y="1133382"/>
                    <a:pt x="1154097" y="1127464"/>
                  </a:cubicBezTo>
                  <a:lnTo>
                    <a:pt x="1100831" y="1109709"/>
                  </a:lnTo>
                  <a:cubicBezTo>
                    <a:pt x="1100824" y="1109707"/>
                    <a:pt x="1047573" y="1091955"/>
                    <a:pt x="1047565" y="1091954"/>
                  </a:cubicBezTo>
                  <a:cubicBezTo>
                    <a:pt x="1029810" y="1088995"/>
                    <a:pt x="1011950" y="1086606"/>
                    <a:pt x="994299" y="1083076"/>
                  </a:cubicBezTo>
                  <a:cubicBezTo>
                    <a:pt x="982335" y="1080683"/>
                    <a:pt x="970959" y="1075067"/>
                    <a:pt x="958789" y="1074198"/>
                  </a:cubicBezTo>
                  <a:cubicBezTo>
                    <a:pt x="887887" y="1069134"/>
                    <a:pt x="816746" y="1068280"/>
                    <a:pt x="745725" y="1065321"/>
                  </a:cubicBezTo>
                  <a:cubicBezTo>
                    <a:pt x="683289" y="1044508"/>
                    <a:pt x="758119" y="1067386"/>
                    <a:pt x="639192" y="1047565"/>
                  </a:cubicBezTo>
                  <a:cubicBezTo>
                    <a:pt x="629962" y="1046027"/>
                    <a:pt x="621557" y="1041259"/>
                    <a:pt x="612559" y="1038688"/>
                  </a:cubicBezTo>
                  <a:cubicBezTo>
                    <a:pt x="534555" y="1016401"/>
                    <a:pt x="614253" y="1042212"/>
                    <a:pt x="550416" y="1020932"/>
                  </a:cubicBezTo>
                  <a:cubicBezTo>
                    <a:pt x="553375" y="1012054"/>
                    <a:pt x="552676" y="1000916"/>
                    <a:pt x="559293" y="994299"/>
                  </a:cubicBezTo>
                  <a:cubicBezTo>
                    <a:pt x="568651" y="984941"/>
                    <a:pt x="582249" y="980729"/>
                    <a:pt x="594804" y="976544"/>
                  </a:cubicBezTo>
                  <a:cubicBezTo>
                    <a:pt x="623075" y="967120"/>
                    <a:pt x="699485" y="960967"/>
                    <a:pt x="719092" y="958789"/>
                  </a:cubicBezTo>
                  <a:cubicBezTo>
                    <a:pt x="736847" y="952870"/>
                    <a:pt x="756785" y="951415"/>
                    <a:pt x="772358" y="941033"/>
                  </a:cubicBezTo>
                  <a:cubicBezTo>
                    <a:pt x="809143" y="916510"/>
                    <a:pt x="788640" y="925866"/>
                    <a:pt x="834501" y="914400"/>
                  </a:cubicBezTo>
                  <a:cubicBezTo>
                    <a:pt x="843696" y="905206"/>
                    <a:pt x="868145" y="883079"/>
                    <a:pt x="870012" y="870012"/>
                  </a:cubicBezTo>
                  <a:cubicBezTo>
                    <a:pt x="871126" y="862211"/>
                    <a:pt x="855588" y="817861"/>
                    <a:pt x="852257" y="807868"/>
                  </a:cubicBezTo>
                  <a:cubicBezTo>
                    <a:pt x="853797" y="797087"/>
                    <a:pt x="858390" y="738462"/>
                    <a:pt x="870012" y="719092"/>
                  </a:cubicBezTo>
                  <a:cubicBezTo>
                    <a:pt x="874318" y="711915"/>
                    <a:pt x="881849" y="707255"/>
                    <a:pt x="887767" y="701336"/>
                  </a:cubicBezTo>
                  <a:cubicBezTo>
                    <a:pt x="891504" y="690125"/>
                    <a:pt x="901163" y="653365"/>
                    <a:pt x="914400" y="648070"/>
                  </a:cubicBezTo>
                  <a:cubicBezTo>
                    <a:pt x="923089" y="644595"/>
                    <a:pt x="932155" y="653989"/>
                    <a:pt x="941033" y="656948"/>
                  </a:cubicBezTo>
                  <a:cubicBezTo>
                    <a:pt x="946952" y="665826"/>
                    <a:pt x="950457" y="676916"/>
                    <a:pt x="958789" y="683581"/>
                  </a:cubicBezTo>
                  <a:cubicBezTo>
                    <a:pt x="982267" y="702363"/>
                    <a:pt x="1027601" y="686433"/>
                    <a:pt x="1047565" y="683581"/>
                  </a:cubicBezTo>
                  <a:cubicBezTo>
                    <a:pt x="1056443" y="680622"/>
                    <a:pt x="1065828" y="678888"/>
                    <a:pt x="1074198" y="674703"/>
                  </a:cubicBezTo>
                  <a:cubicBezTo>
                    <a:pt x="1083741" y="669931"/>
                    <a:pt x="1091024" y="661151"/>
                    <a:pt x="1100831" y="656948"/>
                  </a:cubicBezTo>
                  <a:cubicBezTo>
                    <a:pt x="1112046" y="652142"/>
                    <a:pt x="1124655" y="651576"/>
                    <a:pt x="1136342" y="648070"/>
                  </a:cubicBezTo>
                  <a:cubicBezTo>
                    <a:pt x="1154268" y="642692"/>
                    <a:pt x="1189608" y="630315"/>
                    <a:pt x="1189608" y="630315"/>
                  </a:cubicBezTo>
                  <a:cubicBezTo>
                    <a:pt x="1213672" y="635127"/>
                    <a:pt x="1243211" y="635176"/>
                    <a:pt x="1260629" y="656948"/>
                  </a:cubicBezTo>
                  <a:cubicBezTo>
                    <a:pt x="1266475" y="664255"/>
                    <a:pt x="1264316" y="675795"/>
                    <a:pt x="1269507" y="683581"/>
                  </a:cubicBezTo>
                  <a:cubicBezTo>
                    <a:pt x="1276471" y="694027"/>
                    <a:pt x="1286230" y="702506"/>
                    <a:pt x="1296140" y="710214"/>
                  </a:cubicBezTo>
                  <a:cubicBezTo>
                    <a:pt x="1341930" y="745829"/>
                    <a:pt x="1335854" y="741208"/>
                    <a:pt x="1376039" y="754602"/>
                  </a:cubicBezTo>
                  <a:cubicBezTo>
                    <a:pt x="1456848" y="727668"/>
                    <a:pt x="1336561" y="776325"/>
                    <a:pt x="1411550" y="701336"/>
                  </a:cubicBezTo>
                  <a:cubicBezTo>
                    <a:pt x="1424784" y="688102"/>
                    <a:pt x="1449244" y="693963"/>
                    <a:pt x="1464816" y="683581"/>
                  </a:cubicBezTo>
                  <a:cubicBezTo>
                    <a:pt x="1527582" y="641735"/>
                    <a:pt x="1452012" y="696385"/>
                    <a:pt x="1518082" y="630315"/>
                  </a:cubicBezTo>
                  <a:cubicBezTo>
                    <a:pt x="1525627" y="622770"/>
                    <a:pt x="1535837" y="618478"/>
                    <a:pt x="1544715" y="612559"/>
                  </a:cubicBezTo>
                  <a:cubicBezTo>
                    <a:pt x="1550633" y="603681"/>
                    <a:pt x="1557176" y="595190"/>
                    <a:pt x="1562470" y="585926"/>
                  </a:cubicBezTo>
                  <a:cubicBezTo>
                    <a:pt x="1569036" y="574436"/>
                    <a:pt x="1571753" y="560583"/>
                    <a:pt x="1580225" y="550416"/>
                  </a:cubicBezTo>
                  <a:cubicBezTo>
                    <a:pt x="1587056" y="542219"/>
                    <a:pt x="1598526" y="539325"/>
                    <a:pt x="1606858" y="532660"/>
                  </a:cubicBezTo>
                  <a:cubicBezTo>
                    <a:pt x="1613394" y="527431"/>
                    <a:pt x="1618695" y="520823"/>
                    <a:pt x="1624614" y="514905"/>
                  </a:cubicBezTo>
                  <a:cubicBezTo>
                    <a:pt x="1873887" y="546063"/>
                    <a:pt x="1690693" y="519655"/>
                    <a:pt x="1811045" y="541538"/>
                  </a:cubicBezTo>
                  <a:cubicBezTo>
                    <a:pt x="1828755" y="544758"/>
                    <a:pt x="1846848" y="546050"/>
                    <a:pt x="1864311" y="550416"/>
                  </a:cubicBezTo>
                  <a:cubicBezTo>
                    <a:pt x="1864331" y="550421"/>
                    <a:pt x="1930884" y="572607"/>
                    <a:pt x="1944210" y="577049"/>
                  </a:cubicBezTo>
                  <a:lnTo>
                    <a:pt x="1970843" y="585926"/>
                  </a:lnTo>
                  <a:cubicBezTo>
                    <a:pt x="1976761" y="591845"/>
                    <a:pt x="1981421" y="599376"/>
                    <a:pt x="1988598" y="603682"/>
                  </a:cubicBezTo>
                  <a:cubicBezTo>
                    <a:pt x="1997692" y="609138"/>
                    <a:pt x="2044114" y="619780"/>
                    <a:pt x="2050742" y="621437"/>
                  </a:cubicBezTo>
                  <a:cubicBezTo>
                    <a:pt x="2068497" y="618478"/>
                    <a:pt x="2087392" y="619482"/>
                    <a:pt x="2104008" y="612559"/>
                  </a:cubicBezTo>
                  <a:cubicBezTo>
                    <a:pt x="2138429" y="598217"/>
                    <a:pt x="2152309" y="582014"/>
                    <a:pt x="2175029" y="559293"/>
                  </a:cubicBezTo>
                  <a:cubicBezTo>
                    <a:pt x="2179991" y="539445"/>
                    <a:pt x="2193019" y="483482"/>
                    <a:pt x="2201662" y="470517"/>
                  </a:cubicBezTo>
                  <a:cubicBezTo>
                    <a:pt x="2256323" y="388529"/>
                    <a:pt x="2186566" y="489389"/>
                    <a:pt x="2237173" y="426128"/>
                  </a:cubicBezTo>
                  <a:cubicBezTo>
                    <a:pt x="2243838" y="417796"/>
                    <a:pt x="2248263" y="407826"/>
                    <a:pt x="2254928" y="399495"/>
                  </a:cubicBezTo>
                  <a:cubicBezTo>
                    <a:pt x="2273981" y="375679"/>
                    <a:pt x="2273684" y="384492"/>
                    <a:pt x="2299317" y="363985"/>
                  </a:cubicBezTo>
                  <a:cubicBezTo>
                    <a:pt x="2305853" y="358756"/>
                    <a:pt x="2311843" y="352765"/>
                    <a:pt x="2317072" y="346229"/>
                  </a:cubicBezTo>
                  <a:cubicBezTo>
                    <a:pt x="2323737" y="337897"/>
                    <a:pt x="2328162" y="327927"/>
                    <a:pt x="2334827" y="319596"/>
                  </a:cubicBezTo>
                  <a:cubicBezTo>
                    <a:pt x="2340056" y="313060"/>
                    <a:pt x="2347354" y="308377"/>
                    <a:pt x="2352583" y="301841"/>
                  </a:cubicBezTo>
                  <a:cubicBezTo>
                    <a:pt x="2359248" y="293510"/>
                    <a:pt x="2363250" y="283183"/>
                    <a:pt x="2370338" y="275208"/>
                  </a:cubicBezTo>
                  <a:cubicBezTo>
                    <a:pt x="2387020" y="256441"/>
                    <a:pt x="2399244" y="228032"/>
                    <a:pt x="2423604" y="221942"/>
                  </a:cubicBezTo>
                  <a:lnTo>
                    <a:pt x="2459115" y="213064"/>
                  </a:lnTo>
                  <a:cubicBezTo>
                    <a:pt x="2467993" y="207146"/>
                    <a:pt x="2475758" y="199055"/>
                    <a:pt x="2485748" y="195309"/>
                  </a:cubicBezTo>
                  <a:cubicBezTo>
                    <a:pt x="2499876" y="190011"/>
                    <a:pt x="2515579" y="190401"/>
                    <a:pt x="2530136" y="186431"/>
                  </a:cubicBezTo>
                  <a:cubicBezTo>
                    <a:pt x="2583773" y="171803"/>
                    <a:pt x="2573388" y="175352"/>
                    <a:pt x="2610035" y="150921"/>
                  </a:cubicBezTo>
                  <a:cubicBezTo>
                    <a:pt x="2803847" y="158996"/>
                    <a:pt x="2887015" y="167789"/>
                    <a:pt x="3089429" y="150921"/>
                  </a:cubicBezTo>
                  <a:cubicBezTo>
                    <a:pt x="3108080" y="149367"/>
                    <a:pt x="3124940" y="139083"/>
                    <a:pt x="3142695" y="133165"/>
                  </a:cubicBezTo>
                  <a:lnTo>
                    <a:pt x="3169328" y="124288"/>
                  </a:lnTo>
                  <a:cubicBezTo>
                    <a:pt x="3196078" y="106454"/>
                    <a:pt x="3199930" y="102295"/>
                    <a:pt x="3231472" y="88777"/>
                  </a:cubicBezTo>
                  <a:cubicBezTo>
                    <a:pt x="3240073" y="85091"/>
                    <a:pt x="3249925" y="84444"/>
                    <a:pt x="3258105" y="79899"/>
                  </a:cubicBezTo>
                  <a:cubicBezTo>
                    <a:pt x="3276759" y="69536"/>
                    <a:pt x="3291127" y="51137"/>
                    <a:pt x="3311371" y="44389"/>
                  </a:cubicBezTo>
                  <a:cubicBezTo>
                    <a:pt x="3329126" y="38470"/>
                    <a:pt x="3349064" y="37015"/>
                    <a:pt x="3364637" y="26633"/>
                  </a:cubicBezTo>
                  <a:cubicBezTo>
                    <a:pt x="3373515" y="20715"/>
                    <a:pt x="3381727" y="13650"/>
                    <a:pt x="3391270" y="8878"/>
                  </a:cubicBezTo>
                  <a:cubicBezTo>
                    <a:pt x="3399640" y="4693"/>
                    <a:pt x="3417903" y="0"/>
                    <a:pt x="3417903" y="0"/>
                  </a:cubicBezTo>
                </a:path>
              </a:pathLst>
            </a:custGeom>
            <a:ln w="38100">
              <a:solidFill>
                <a:schemeClr val="accent6">
                  <a:lumMod val="75000"/>
                </a:schemeClr>
              </a:solidFill>
              <a:prstDash val="sysDash"/>
              <a:headEnd type="oval"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6" name="5-puntige ster 5"/>
            <p:cNvSpPr/>
            <p:nvPr/>
          </p:nvSpPr>
          <p:spPr>
            <a:xfrm>
              <a:off x="5004048" y="332656"/>
              <a:ext cx="216024" cy="216024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sp>
        <p:nvSpPr>
          <p:cNvPr id="7" name="Rechthoek 6"/>
          <p:cNvSpPr/>
          <p:nvPr/>
        </p:nvSpPr>
        <p:spPr>
          <a:xfrm>
            <a:off x="1505867" y="6505599"/>
            <a:ext cx="6178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1400" dirty="0" err="1"/>
              <a:t>Roure</a:t>
            </a:r>
            <a:endParaRPr lang="nl-BE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60648"/>
            <a:ext cx="5325392" cy="6428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Vrije vorm 2"/>
          <p:cNvSpPr/>
          <p:nvPr/>
        </p:nvSpPr>
        <p:spPr>
          <a:xfrm>
            <a:off x="2148396" y="514905"/>
            <a:ext cx="3986074" cy="5776588"/>
          </a:xfrm>
          <a:custGeom>
            <a:avLst/>
            <a:gdLst>
              <a:gd name="connsiteX0" fmla="*/ 3986074 w 3986074"/>
              <a:gd name="connsiteY0" fmla="*/ 4944862 h 5776588"/>
              <a:gd name="connsiteX1" fmla="*/ 3941686 w 3986074"/>
              <a:gd name="connsiteY1" fmla="*/ 4918229 h 5776588"/>
              <a:gd name="connsiteX2" fmla="*/ 3888420 w 3986074"/>
              <a:gd name="connsiteY2" fmla="*/ 4900474 h 5776588"/>
              <a:gd name="connsiteX3" fmla="*/ 3844031 w 3986074"/>
              <a:gd name="connsiteY3" fmla="*/ 4909351 h 5776588"/>
              <a:gd name="connsiteX4" fmla="*/ 3808521 w 3986074"/>
              <a:gd name="connsiteY4" fmla="*/ 4953740 h 5776588"/>
              <a:gd name="connsiteX5" fmla="*/ 3755254 w 3986074"/>
              <a:gd name="connsiteY5" fmla="*/ 4971495 h 5776588"/>
              <a:gd name="connsiteX6" fmla="*/ 3737499 w 3986074"/>
              <a:gd name="connsiteY6" fmla="*/ 4944862 h 5776588"/>
              <a:gd name="connsiteX7" fmla="*/ 3728621 w 3986074"/>
              <a:gd name="connsiteY7" fmla="*/ 4918229 h 5776588"/>
              <a:gd name="connsiteX8" fmla="*/ 3701988 w 3986074"/>
              <a:gd name="connsiteY8" fmla="*/ 4909351 h 5776588"/>
              <a:gd name="connsiteX9" fmla="*/ 3559946 w 3986074"/>
              <a:gd name="connsiteY9" fmla="*/ 4900474 h 5776588"/>
              <a:gd name="connsiteX10" fmla="*/ 3533313 w 3986074"/>
              <a:gd name="connsiteY10" fmla="*/ 4891596 h 5776588"/>
              <a:gd name="connsiteX11" fmla="*/ 3515557 w 3986074"/>
              <a:gd name="connsiteY11" fmla="*/ 4909351 h 5776588"/>
              <a:gd name="connsiteX12" fmla="*/ 3497802 w 3986074"/>
              <a:gd name="connsiteY12" fmla="*/ 4935984 h 5776588"/>
              <a:gd name="connsiteX13" fmla="*/ 3471169 w 3986074"/>
              <a:gd name="connsiteY13" fmla="*/ 4980373 h 5776588"/>
              <a:gd name="connsiteX14" fmla="*/ 3444536 w 3986074"/>
              <a:gd name="connsiteY14" fmla="*/ 4989250 h 5776588"/>
              <a:gd name="connsiteX15" fmla="*/ 3382392 w 3986074"/>
              <a:gd name="connsiteY15" fmla="*/ 5015883 h 5776588"/>
              <a:gd name="connsiteX16" fmla="*/ 3302493 w 3986074"/>
              <a:gd name="connsiteY16" fmla="*/ 5042516 h 5776588"/>
              <a:gd name="connsiteX17" fmla="*/ 3275860 w 3986074"/>
              <a:gd name="connsiteY17" fmla="*/ 5024761 h 5776588"/>
              <a:gd name="connsiteX18" fmla="*/ 3249227 w 3986074"/>
              <a:gd name="connsiteY18" fmla="*/ 5033639 h 5776588"/>
              <a:gd name="connsiteX19" fmla="*/ 3178206 w 3986074"/>
              <a:gd name="connsiteY19" fmla="*/ 5113538 h 5776588"/>
              <a:gd name="connsiteX20" fmla="*/ 3160451 w 3986074"/>
              <a:gd name="connsiteY20" fmla="*/ 5166804 h 5776588"/>
              <a:gd name="connsiteX21" fmla="*/ 3151573 w 3986074"/>
              <a:gd name="connsiteY21" fmla="*/ 5193437 h 5776588"/>
              <a:gd name="connsiteX22" fmla="*/ 3133818 w 3986074"/>
              <a:gd name="connsiteY22" fmla="*/ 5220070 h 5776588"/>
              <a:gd name="connsiteX23" fmla="*/ 3098307 w 3986074"/>
              <a:gd name="connsiteY23" fmla="*/ 5264458 h 5776588"/>
              <a:gd name="connsiteX24" fmla="*/ 3071674 w 3986074"/>
              <a:gd name="connsiteY24" fmla="*/ 5317724 h 5776588"/>
              <a:gd name="connsiteX25" fmla="*/ 3053919 w 3986074"/>
              <a:gd name="connsiteY25" fmla="*/ 5397623 h 5776588"/>
              <a:gd name="connsiteX26" fmla="*/ 3036163 w 3986074"/>
              <a:gd name="connsiteY26" fmla="*/ 5415378 h 5776588"/>
              <a:gd name="connsiteX27" fmla="*/ 3000653 w 3986074"/>
              <a:gd name="connsiteY27" fmla="*/ 5433134 h 5776588"/>
              <a:gd name="connsiteX28" fmla="*/ 2947387 w 3986074"/>
              <a:gd name="connsiteY28" fmla="*/ 5406501 h 5776588"/>
              <a:gd name="connsiteX29" fmla="*/ 2929631 w 3986074"/>
              <a:gd name="connsiteY29" fmla="*/ 5424256 h 5776588"/>
              <a:gd name="connsiteX30" fmla="*/ 2840854 w 3986074"/>
              <a:gd name="connsiteY30" fmla="*/ 5468645 h 5776588"/>
              <a:gd name="connsiteX31" fmla="*/ 2778711 w 3986074"/>
              <a:gd name="connsiteY31" fmla="*/ 5459767 h 5776588"/>
              <a:gd name="connsiteX32" fmla="*/ 2716567 w 3986074"/>
              <a:gd name="connsiteY32" fmla="*/ 5433134 h 5776588"/>
              <a:gd name="connsiteX33" fmla="*/ 2681056 w 3986074"/>
              <a:gd name="connsiteY33" fmla="*/ 5424256 h 5776588"/>
              <a:gd name="connsiteX34" fmla="*/ 2645546 w 3986074"/>
              <a:gd name="connsiteY34" fmla="*/ 5406501 h 5776588"/>
              <a:gd name="connsiteX35" fmla="*/ 2618913 w 3986074"/>
              <a:gd name="connsiteY35" fmla="*/ 5397623 h 5776588"/>
              <a:gd name="connsiteX36" fmla="*/ 2583402 w 3986074"/>
              <a:gd name="connsiteY36" fmla="*/ 5379868 h 5776588"/>
              <a:gd name="connsiteX37" fmla="*/ 2556769 w 3986074"/>
              <a:gd name="connsiteY37" fmla="*/ 5362112 h 5776588"/>
              <a:gd name="connsiteX38" fmla="*/ 2414726 w 3986074"/>
              <a:gd name="connsiteY38" fmla="*/ 5353235 h 5776588"/>
              <a:gd name="connsiteX39" fmla="*/ 2317072 w 3986074"/>
              <a:gd name="connsiteY39" fmla="*/ 5344357 h 5776588"/>
              <a:gd name="connsiteX40" fmla="*/ 2281561 w 3986074"/>
              <a:gd name="connsiteY40" fmla="*/ 5353235 h 5776588"/>
              <a:gd name="connsiteX41" fmla="*/ 2263806 w 3986074"/>
              <a:gd name="connsiteY41" fmla="*/ 5406501 h 5776588"/>
              <a:gd name="connsiteX42" fmla="*/ 2246051 w 3986074"/>
              <a:gd name="connsiteY42" fmla="*/ 5433134 h 5776588"/>
              <a:gd name="connsiteX43" fmla="*/ 2157274 w 3986074"/>
              <a:gd name="connsiteY43" fmla="*/ 5504155 h 5776588"/>
              <a:gd name="connsiteX44" fmla="*/ 2130641 w 3986074"/>
              <a:gd name="connsiteY44" fmla="*/ 5513033 h 5776588"/>
              <a:gd name="connsiteX45" fmla="*/ 2112886 w 3986074"/>
              <a:gd name="connsiteY45" fmla="*/ 5539666 h 5776588"/>
              <a:gd name="connsiteX46" fmla="*/ 2095130 w 3986074"/>
              <a:gd name="connsiteY46" fmla="*/ 5557421 h 5776588"/>
              <a:gd name="connsiteX47" fmla="*/ 2077375 w 3986074"/>
              <a:gd name="connsiteY47" fmla="*/ 5610687 h 5776588"/>
              <a:gd name="connsiteX48" fmla="*/ 2032987 w 3986074"/>
              <a:gd name="connsiteY48" fmla="*/ 5681709 h 5776588"/>
              <a:gd name="connsiteX49" fmla="*/ 1961965 w 3986074"/>
              <a:gd name="connsiteY49" fmla="*/ 5646198 h 5776588"/>
              <a:gd name="connsiteX50" fmla="*/ 1935332 w 3986074"/>
              <a:gd name="connsiteY50" fmla="*/ 5592932 h 5776588"/>
              <a:gd name="connsiteX51" fmla="*/ 1899821 w 3986074"/>
              <a:gd name="connsiteY51" fmla="*/ 5530788 h 5776588"/>
              <a:gd name="connsiteX52" fmla="*/ 1890944 w 3986074"/>
              <a:gd name="connsiteY52" fmla="*/ 5504155 h 5776588"/>
              <a:gd name="connsiteX53" fmla="*/ 1846555 w 3986074"/>
              <a:gd name="connsiteY53" fmla="*/ 5468645 h 5776588"/>
              <a:gd name="connsiteX54" fmla="*/ 1793289 w 3986074"/>
              <a:gd name="connsiteY54" fmla="*/ 5450889 h 5776588"/>
              <a:gd name="connsiteX55" fmla="*/ 1722268 w 3986074"/>
              <a:gd name="connsiteY55" fmla="*/ 5459767 h 5776588"/>
              <a:gd name="connsiteX56" fmla="*/ 1660124 w 3986074"/>
              <a:gd name="connsiteY56" fmla="*/ 5530788 h 5776588"/>
              <a:gd name="connsiteX57" fmla="*/ 1660124 w 3986074"/>
              <a:gd name="connsiteY57" fmla="*/ 5530788 h 5776588"/>
              <a:gd name="connsiteX58" fmla="*/ 1633491 w 3986074"/>
              <a:gd name="connsiteY58" fmla="*/ 5539666 h 5776588"/>
              <a:gd name="connsiteX59" fmla="*/ 1571348 w 3986074"/>
              <a:gd name="connsiteY59" fmla="*/ 5566299 h 5776588"/>
              <a:gd name="connsiteX60" fmla="*/ 1544715 w 3986074"/>
              <a:gd name="connsiteY60" fmla="*/ 5548544 h 5776588"/>
              <a:gd name="connsiteX61" fmla="*/ 1526959 w 3986074"/>
              <a:gd name="connsiteY61" fmla="*/ 5530788 h 5776588"/>
              <a:gd name="connsiteX62" fmla="*/ 1500326 w 3986074"/>
              <a:gd name="connsiteY62" fmla="*/ 5521911 h 5776588"/>
              <a:gd name="connsiteX63" fmla="*/ 1473693 w 3986074"/>
              <a:gd name="connsiteY63" fmla="*/ 5619565 h 5776588"/>
              <a:gd name="connsiteX64" fmla="*/ 1455938 w 3986074"/>
              <a:gd name="connsiteY64" fmla="*/ 5681709 h 5776588"/>
              <a:gd name="connsiteX65" fmla="*/ 1447060 w 3986074"/>
              <a:gd name="connsiteY65" fmla="*/ 5752730 h 5776588"/>
              <a:gd name="connsiteX66" fmla="*/ 1455938 w 3986074"/>
              <a:gd name="connsiteY66" fmla="*/ 5637320 h 5776588"/>
              <a:gd name="connsiteX67" fmla="*/ 1464816 w 3986074"/>
              <a:gd name="connsiteY67" fmla="*/ 5592932 h 5776588"/>
              <a:gd name="connsiteX68" fmla="*/ 1447060 w 3986074"/>
              <a:gd name="connsiteY68" fmla="*/ 5504155 h 5776588"/>
              <a:gd name="connsiteX69" fmla="*/ 1420427 w 3986074"/>
              <a:gd name="connsiteY69" fmla="*/ 5477522 h 5776588"/>
              <a:gd name="connsiteX70" fmla="*/ 1393794 w 3986074"/>
              <a:gd name="connsiteY70" fmla="*/ 5335479 h 5776588"/>
              <a:gd name="connsiteX71" fmla="*/ 1367161 w 3986074"/>
              <a:gd name="connsiteY71" fmla="*/ 5317724 h 5776588"/>
              <a:gd name="connsiteX72" fmla="*/ 1349406 w 3986074"/>
              <a:gd name="connsiteY72" fmla="*/ 5246703 h 5776588"/>
              <a:gd name="connsiteX73" fmla="*/ 1340528 w 3986074"/>
              <a:gd name="connsiteY73" fmla="*/ 5220070 h 5776588"/>
              <a:gd name="connsiteX74" fmla="*/ 1251752 w 3986074"/>
              <a:gd name="connsiteY74" fmla="*/ 5237825 h 5776588"/>
              <a:gd name="connsiteX75" fmla="*/ 1216241 w 3986074"/>
              <a:gd name="connsiteY75" fmla="*/ 5273336 h 5776588"/>
              <a:gd name="connsiteX76" fmla="*/ 1198486 w 3986074"/>
              <a:gd name="connsiteY76" fmla="*/ 5442012 h 5776588"/>
              <a:gd name="connsiteX77" fmla="*/ 1154097 w 3986074"/>
              <a:gd name="connsiteY77" fmla="*/ 5477522 h 5776588"/>
              <a:gd name="connsiteX78" fmla="*/ 1118587 w 3986074"/>
              <a:gd name="connsiteY78" fmla="*/ 5468645 h 5776588"/>
              <a:gd name="connsiteX79" fmla="*/ 1100831 w 3986074"/>
              <a:gd name="connsiteY79" fmla="*/ 5450889 h 5776588"/>
              <a:gd name="connsiteX80" fmla="*/ 1127464 w 3986074"/>
              <a:gd name="connsiteY80" fmla="*/ 5308846 h 5776588"/>
              <a:gd name="connsiteX81" fmla="*/ 1145220 w 3986074"/>
              <a:gd name="connsiteY81" fmla="*/ 5282213 h 5776588"/>
              <a:gd name="connsiteX82" fmla="*/ 1154097 w 3986074"/>
              <a:gd name="connsiteY82" fmla="*/ 5255580 h 5776588"/>
              <a:gd name="connsiteX83" fmla="*/ 1171853 w 3986074"/>
              <a:gd name="connsiteY83" fmla="*/ 5220070 h 5776588"/>
              <a:gd name="connsiteX84" fmla="*/ 1180730 w 3986074"/>
              <a:gd name="connsiteY84" fmla="*/ 5184559 h 5776588"/>
              <a:gd name="connsiteX85" fmla="*/ 1154097 w 3986074"/>
              <a:gd name="connsiteY85" fmla="*/ 5078027 h 5776588"/>
              <a:gd name="connsiteX86" fmla="*/ 1127464 w 3986074"/>
              <a:gd name="connsiteY86" fmla="*/ 5060272 h 5776588"/>
              <a:gd name="connsiteX87" fmla="*/ 1109709 w 3986074"/>
              <a:gd name="connsiteY87" fmla="*/ 5007006 h 5776588"/>
              <a:gd name="connsiteX88" fmla="*/ 1100831 w 3986074"/>
              <a:gd name="connsiteY88" fmla="*/ 4882718 h 5776588"/>
              <a:gd name="connsiteX89" fmla="*/ 1012054 w 3986074"/>
              <a:gd name="connsiteY89" fmla="*/ 4873841 h 5776588"/>
              <a:gd name="connsiteX90" fmla="*/ 1012054 w 3986074"/>
              <a:gd name="connsiteY90" fmla="*/ 4749553 h 5776588"/>
              <a:gd name="connsiteX91" fmla="*/ 1029810 w 3986074"/>
              <a:gd name="connsiteY91" fmla="*/ 4696287 h 5776588"/>
              <a:gd name="connsiteX92" fmla="*/ 994299 w 3986074"/>
              <a:gd name="connsiteY92" fmla="*/ 4634144 h 5776588"/>
              <a:gd name="connsiteX93" fmla="*/ 967666 w 3986074"/>
              <a:gd name="connsiteY93" fmla="*/ 4572000 h 5776588"/>
              <a:gd name="connsiteX94" fmla="*/ 967666 w 3986074"/>
              <a:gd name="connsiteY94" fmla="*/ 4341180 h 5776588"/>
              <a:gd name="connsiteX95" fmla="*/ 985421 w 3986074"/>
              <a:gd name="connsiteY95" fmla="*/ 4279037 h 5776588"/>
              <a:gd name="connsiteX96" fmla="*/ 994299 w 3986074"/>
              <a:gd name="connsiteY96" fmla="*/ 4243526 h 5776588"/>
              <a:gd name="connsiteX97" fmla="*/ 1012054 w 3986074"/>
              <a:gd name="connsiteY97" fmla="*/ 4190260 h 5776588"/>
              <a:gd name="connsiteX98" fmla="*/ 1020932 w 3986074"/>
              <a:gd name="connsiteY98" fmla="*/ 4154749 h 5776588"/>
              <a:gd name="connsiteX99" fmla="*/ 1038687 w 3986074"/>
              <a:gd name="connsiteY99" fmla="*/ 4119239 h 5776588"/>
              <a:gd name="connsiteX100" fmla="*/ 1047565 w 3986074"/>
              <a:gd name="connsiteY100" fmla="*/ 4074850 h 5776588"/>
              <a:gd name="connsiteX101" fmla="*/ 1047565 w 3986074"/>
              <a:gd name="connsiteY101" fmla="*/ 3986074 h 5776588"/>
              <a:gd name="connsiteX102" fmla="*/ 1020932 w 3986074"/>
              <a:gd name="connsiteY102" fmla="*/ 3977196 h 5776588"/>
              <a:gd name="connsiteX103" fmla="*/ 967666 w 3986074"/>
              <a:gd name="connsiteY103" fmla="*/ 3968318 h 5776588"/>
              <a:gd name="connsiteX104" fmla="*/ 923278 w 3986074"/>
              <a:gd name="connsiteY104" fmla="*/ 3923930 h 5776588"/>
              <a:gd name="connsiteX105" fmla="*/ 914400 w 3986074"/>
              <a:gd name="connsiteY105" fmla="*/ 3799643 h 5776588"/>
              <a:gd name="connsiteX106" fmla="*/ 905522 w 3986074"/>
              <a:gd name="connsiteY106" fmla="*/ 3773010 h 5776588"/>
              <a:gd name="connsiteX107" fmla="*/ 887767 w 3986074"/>
              <a:gd name="connsiteY107" fmla="*/ 3755254 h 5776588"/>
              <a:gd name="connsiteX108" fmla="*/ 852256 w 3986074"/>
              <a:gd name="connsiteY108" fmla="*/ 3701988 h 5776588"/>
              <a:gd name="connsiteX109" fmla="*/ 825623 w 3986074"/>
              <a:gd name="connsiteY109" fmla="*/ 3693111 h 5776588"/>
              <a:gd name="connsiteX110" fmla="*/ 745724 w 3986074"/>
              <a:gd name="connsiteY110" fmla="*/ 3666478 h 5776588"/>
              <a:gd name="connsiteX111" fmla="*/ 719091 w 3986074"/>
              <a:gd name="connsiteY111" fmla="*/ 3648722 h 5776588"/>
              <a:gd name="connsiteX112" fmla="*/ 727969 w 3986074"/>
              <a:gd name="connsiteY112" fmla="*/ 3542190 h 5776588"/>
              <a:gd name="connsiteX113" fmla="*/ 745724 w 3986074"/>
              <a:gd name="connsiteY113" fmla="*/ 3480046 h 5776588"/>
              <a:gd name="connsiteX114" fmla="*/ 745724 w 3986074"/>
              <a:gd name="connsiteY114" fmla="*/ 2929631 h 5776588"/>
              <a:gd name="connsiteX115" fmla="*/ 727969 w 3986074"/>
              <a:gd name="connsiteY115" fmla="*/ 2876365 h 5776588"/>
              <a:gd name="connsiteX116" fmla="*/ 719091 w 3986074"/>
              <a:gd name="connsiteY116" fmla="*/ 2849732 h 5776588"/>
              <a:gd name="connsiteX117" fmla="*/ 790113 w 3986074"/>
              <a:gd name="connsiteY117" fmla="*/ 2796466 h 5776588"/>
              <a:gd name="connsiteX118" fmla="*/ 816746 w 3986074"/>
              <a:gd name="connsiteY118" fmla="*/ 2778711 h 5776588"/>
              <a:gd name="connsiteX119" fmla="*/ 852256 w 3986074"/>
              <a:gd name="connsiteY119" fmla="*/ 2734322 h 5776588"/>
              <a:gd name="connsiteX120" fmla="*/ 843379 w 3986074"/>
              <a:gd name="connsiteY120" fmla="*/ 2592279 h 5776588"/>
              <a:gd name="connsiteX121" fmla="*/ 834501 w 3986074"/>
              <a:gd name="connsiteY121" fmla="*/ 2565646 h 5776588"/>
              <a:gd name="connsiteX122" fmla="*/ 816746 w 3986074"/>
              <a:gd name="connsiteY122" fmla="*/ 2494625 h 5776588"/>
              <a:gd name="connsiteX123" fmla="*/ 807868 w 3986074"/>
              <a:gd name="connsiteY123" fmla="*/ 2467992 h 5776588"/>
              <a:gd name="connsiteX124" fmla="*/ 772357 w 3986074"/>
              <a:gd name="connsiteY124" fmla="*/ 2414726 h 5776588"/>
              <a:gd name="connsiteX125" fmla="*/ 754602 w 3986074"/>
              <a:gd name="connsiteY125" fmla="*/ 2388093 h 5776588"/>
              <a:gd name="connsiteX126" fmla="*/ 745724 w 3986074"/>
              <a:gd name="connsiteY126" fmla="*/ 2361460 h 5776588"/>
              <a:gd name="connsiteX127" fmla="*/ 692458 w 3986074"/>
              <a:gd name="connsiteY127" fmla="*/ 2290439 h 5776588"/>
              <a:gd name="connsiteX128" fmla="*/ 665825 w 3986074"/>
              <a:gd name="connsiteY128" fmla="*/ 2246050 h 5776588"/>
              <a:gd name="connsiteX129" fmla="*/ 648070 w 3986074"/>
              <a:gd name="connsiteY129" fmla="*/ 2210540 h 5776588"/>
              <a:gd name="connsiteX130" fmla="*/ 630315 w 3986074"/>
              <a:gd name="connsiteY130" fmla="*/ 2183907 h 5776588"/>
              <a:gd name="connsiteX131" fmla="*/ 594804 w 3986074"/>
              <a:gd name="connsiteY131" fmla="*/ 2095130 h 5776588"/>
              <a:gd name="connsiteX132" fmla="*/ 585926 w 3986074"/>
              <a:gd name="connsiteY132" fmla="*/ 2068497 h 5776588"/>
              <a:gd name="connsiteX133" fmla="*/ 568171 w 3986074"/>
              <a:gd name="connsiteY133" fmla="*/ 2041864 h 5776588"/>
              <a:gd name="connsiteX134" fmla="*/ 559293 w 3986074"/>
              <a:gd name="connsiteY134" fmla="*/ 2015231 h 5776588"/>
              <a:gd name="connsiteX135" fmla="*/ 541538 w 3986074"/>
              <a:gd name="connsiteY135" fmla="*/ 1988598 h 5776588"/>
              <a:gd name="connsiteX136" fmla="*/ 523783 w 3986074"/>
              <a:gd name="connsiteY136" fmla="*/ 1935332 h 5776588"/>
              <a:gd name="connsiteX137" fmla="*/ 497150 w 3986074"/>
              <a:gd name="connsiteY137" fmla="*/ 1784412 h 5776588"/>
              <a:gd name="connsiteX138" fmla="*/ 479394 w 3986074"/>
              <a:gd name="connsiteY138" fmla="*/ 1713390 h 5776588"/>
              <a:gd name="connsiteX139" fmla="*/ 461639 w 3986074"/>
              <a:gd name="connsiteY139" fmla="*/ 1597980 h 5776588"/>
              <a:gd name="connsiteX140" fmla="*/ 443884 w 3986074"/>
              <a:gd name="connsiteY140" fmla="*/ 1509204 h 5776588"/>
              <a:gd name="connsiteX141" fmla="*/ 408373 w 3986074"/>
              <a:gd name="connsiteY141" fmla="*/ 1464815 h 5776588"/>
              <a:gd name="connsiteX142" fmla="*/ 372862 w 3986074"/>
              <a:gd name="connsiteY142" fmla="*/ 1411549 h 5776588"/>
              <a:gd name="connsiteX143" fmla="*/ 594804 w 3986074"/>
              <a:gd name="connsiteY143" fmla="*/ 1384916 h 5776588"/>
              <a:gd name="connsiteX144" fmla="*/ 692458 w 3986074"/>
              <a:gd name="connsiteY144" fmla="*/ 1367161 h 5776588"/>
              <a:gd name="connsiteX145" fmla="*/ 736847 w 3986074"/>
              <a:gd name="connsiteY145" fmla="*/ 1429305 h 5776588"/>
              <a:gd name="connsiteX146" fmla="*/ 754602 w 3986074"/>
              <a:gd name="connsiteY146" fmla="*/ 1455938 h 5776588"/>
              <a:gd name="connsiteX147" fmla="*/ 834501 w 3986074"/>
              <a:gd name="connsiteY147" fmla="*/ 1526959 h 5776588"/>
              <a:gd name="connsiteX148" fmla="*/ 852256 w 3986074"/>
              <a:gd name="connsiteY148" fmla="*/ 1553592 h 5776588"/>
              <a:gd name="connsiteX149" fmla="*/ 870012 w 3986074"/>
              <a:gd name="connsiteY149" fmla="*/ 1571347 h 5776588"/>
              <a:gd name="connsiteX150" fmla="*/ 887767 w 3986074"/>
              <a:gd name="connsiteY150" fmla="*/ 1624613 h 5776588"/>
              <a:gd name="connsiteX151" fmla="*/ 887767 w 3986074"/>
              <a:gd name="connsiteY151" fmla="*/ 1819922 h 5776588"/>
              <a:gd name="connsiteX152" fmla="*/ 914400 w 3986074"/>
              <a:gd name="connsiteY152" fmla="*/ 1802167 h 5776588"/>
              <a:gd name="connsiteX153" fmla="*/ 967666 w 3986074"/>
              <a:gd name="connsiteY153" fmla="*/ 1775534 h 5776588"/>
              <a:gd name="connsiteX154" fmla="*/ 1003177 w 3986074"/>
              <a:gd name="connsiteY154" fmla="*/ 1740023 h 5776588"/>
              <a:gd name="connsiteX155" fmla="*/ 1029810 w 3986074"/>
              <a:gd name="connsiteY155" fmla="*/ 1677879 h 5776588"/>
              <a:gd name="connsiteX156" fmla="*/ 1038687 w 3986074"/>
              <a:gd name="connsiteY156" fmla="*/ 1651246 h 5776588"/>
              <a:gd name="connsiteX157" fmla="*/ 1047565 w 3986074"/>
              <a:gd name="connsiteY157" fmla="*/ 1544714 h 5776588"/>
              <a:gd name="connsiteX158" fmla="*/ 1100831 w 3986074"/>
              <a:gd name="connsiteY158" fmla="*/ 1438182 h 5776588"/>
              <a:gd name="connsiteX159" fmla="*/ 1109709 w 3986074"/>
              <a:gd name="connsiteY159" fmla="*/ 1411549 h 5776588"/>
              <a:gd name="connsiteX160" fmla="*/ 1118587 w 3986074"/>
              <a:gd name="connsiteY160" fmla="*/ 1162975 h 5776588"/>
              <a:gd name="connsiteX161" fmla="*/ 1136342 w 3986074"/>
              <a:gd name="connsiteY161" fmla="*/ 1100831 h 5776588"/>
              <a:gd name="connsiteX162" fmla="*/ 1189608 w 3986074"/>
              <a:gd name="connsiteY162" fmla="*/ 1074198 h 5776588"/>
              <a:gd name="connsiteX163" fmla="*/ 1242874 w 3986074"/>
              <a:gd name="connsiteY163" fmla="*/ 1083076 h 5776588"/>
              <a:gd name="connsiteX164" fmla="*/ 1269507 w 3986074"/>
              <a:gd name="connsiteY164" fmla="*/ 1100831 h 5776588"/>
              <a:gd name="connsiteX165" fmla="*/ 1296140 w 3986074"/>
              <a:gd name="connsiteY165" fmla="*/ 1109709 h 5776588"/>
              <a:gd name="connsiteX166" fmla="*/ 1322773 w 3986074"/>
              <a:gd name="connsiteY166" fmla="*/ 1136342 h 5776588"/>
              <a:gd name="connsiteX167" fmla="*/ 1376039 w 3986074"/>
              <a:gd name="connsiteY167" fmla="*/ 1154097 h 5776588"/>
              <a:gd name="connsiteX168" fmla="*/ 1447060 w 3986074"/>
              <a:gd name="connsiteY168" fmla="*/ 1145219 h 5776588"/>
              <a:gd name="connsiteX169" fmla="*/ 1464816 w 3986074"/>
              <a:gd name="connsiteY169" fmla="*/ 1127464 h 5776588"/>
              <a:gd name="connsiteX170" fmla="*/ 1509204 w 3986074"/>
              <a:gd name="connsiteY170" fmla="*/ 1091953 h 5776588"/>
              <a:gd name="connsiteX171" fmla="*/ 1544715 w 3986074"/>
              <a:gd name="connsiteY171" fmla="*/ 1047565 h 5776588"/>
              <a:gd name="connsiteX172" fmla="*/ 1597981 w 3986074"/>
              <a:gd name="connsiteY172" fmla="*/ 1020932 h 5776588"/>
              <a:gd name="connsiteX173" fmla="*/ 1651247 w 3986074"/>
              <a:gd name="connsiteY173" fmla="*/ 985421 h 5776588"/>
              <a:gd name="connsiteX174" fmla="*/ 1713390 w 3986074"/>
              <a:gd name="connsiteY174" fmla="*/ 958788 h 5776588"/>
              <a:gd name="connsiteX175" fmla="*/ 1740023 w 3986074"/>
              <a:gd name="connsiteY175" fmla="*/ 967666 h 5776588"/>
              <a:gd name="connsiteX176" fmla="*/ 1775534 w 3986074"/>
              <a:gd name="connsiteY176" fmla="*/ 1020932 h 5776588"/>
              <a:gd name="connsiteX177" fmla="*/ 1802167 w 3986074"/>
              <a:gd name="connsiteY177" fmla="*/ 1074198 h 5776588"/>
              <a:gd name="connsiteX178" fmla="*/ 1828800 w 3986074"/>
              <a:gd name="connsiteY178" fmla="*/ 1091953 h 5776588"/>
              <a:gd name="connsiteX179" fmla="*/ 1846555 w 3986074"/>
              <a:gd name="connsiteY179" fmla="*/ 1003177 h 5776588"/>
              <a:gd name="connsiteX180" fmla="*/ 1828800 w 3986074"/>
              <a:gd name="connsiteY180" fmla="*/ 949911 h 5776588"/>
              <a:gd name="connsiteX181" fmla="*/ 1837678 w 3986074"/>
              <a:gd name="connsiteY181" fmla="*/ 914400 h 5776588"/>
              <a:gd name="connsiteX182" fmla="*/ 1873188 w 3986074"/>
              <a:gd name="connsiteY182" fmla="*/ 932155 h 5776588"/>
              <a:gd name="connsiteX183" fmla="*/ 1926454 w 3986074"/>
              <a:gd name="connsiteY183" fmla="*/ 958788 h 5776588"/>
              <a:gd name="connsiteX184" fmla="*/ 1944210 w 3986074"/>
              <a:gd name="connsiteY184" fmla="*/ 976544 h 5776588"/>
              <a:gd name="connsiteX185" fmla="*/ 1997476 w 3986074"/>
              <a:gd name="connsiteY185" fmla="*/ 994299 h 5776588"/>
              <a:gd name="connsiteX186" fmla="*/ 2068497 w 3986074"/>
              <a:gd name="connsiteY186" fmla="*/ 985421 h 5776588"/>
              <a:gd name="connsiteX187" fmla="*/ 2050742 w 3986074"/>
              <a:gd name="connsiteY187" fmla="*/ 914400 h 5776588"/>
              <a:gd name="connsiteX188" fmla="*/ 2024109 w 3986074"/>
              <a:gd name="connsiteY188" fmla="*/ 896645 h 5776588"/>
              <a:gd name="connsiteX189" fmla="*/ 1988598 w 3986074"/>
              <a:gd name="connsiteY189" fmla="*/ 861134 h 5776588"/>
              <a:gd name="connsiteX190" fmla="*/ 1970843 w 3986074"/>
              <a:gd name="connsiteY190" fmla="*/ 807868 h 5776588"/>
              <a:gd name="connsiteX191" fmla="*/ 1997476 w 3986074"/>
              <a:gd name="connsiteY191" fmla="*/ 692458 h 5776588"/>
              <a:gd name="connsiteX192" fmla="*/ 2006354 w 3986074"/>
              <a:gd name="connsiteY192" fmla="*/ 665825 h 5776588"/>
              <a:gd name="connsiteX193" fmla="*/ 2050742 w 3986074"/>
              <a:gd name="connsiteY193" fmla="*/ 585926 h 5776588"/>
              <a:gd name="connsiteX194" fmla="*/ 2059620 w 3986074"/>
              <a:gd name="connsiteY194" fmla="*/ 550415 h 5776588"/>
              <a:gd name="connsiteX195" fmla="*/ 2077375 w 3986074"/>
              <a:gd name="connsiteY195" fmla="*/ 568171 h 5776588"/>
              <a:gd name="connsiteX196" fmla="*/ 2104008 w 3986074"/>
              <a:gd name="connsiteY196" fmla="*/ 621437 h 5776588"/>
              <a:gd name="connsiteX197" fmla="*/ 2130641 w 3986074"/>
              <a:gd name="connsiteY197" fmla="*/ 630314 h 5776588"/>
              <a:gd name="connsiteX198" fmla="*/ 2192785 w 3986074"/>
              <a:gd name="connsiteY198" fmla="*/ 639192 h 5776588"/>
              <a:gd name="connsiteX199" fmla="*/ 2228295 w 3986074"/>
              <a:gd name="connsiteY199" fmla="*/ 648070 h 5776588"/>
              <a:gd name="connsiteX200" fmla="*/ 2281561 w 3986074"/>
              <a:gd name="connsiteY200" fmla="*/ 665825 h 5776588"/>
              <a:gd name="connsiteX201" fmla="*/ 2317072 w 3986074"/>
              <a:gd name="connsiteY201" fmla="*/ 656947 h 5776588"/>
              <a:gd name="connsiteX202" fmla="*/ 2290439 w 3986074"/>
              <a:gd name="connsiteY202" fmla="*/ 585926 h 5776588"/>
              <a:gd name="connsiteX203" fmla="*/ 2272684 w 3986074"/>
              <a:gd name="connsiteY203" fmla="*/ 532660 h 5776588"/>
              <a:gd name="connsiteX204" fmla="*/ 2219418 w 3986074"/>
              <a:gd name="connsiteY204" fmla="*/ 488272 h 5776588"/>
              <a:gd name="connsiteX205" fmla="*/ 2201662 w 3986074"/>
              <a:gd name="connsiteY205" fmla="*/ 470516 h 5776588"/>
              <a:gd name="connsiteX206" fmla="*/ 2175029 w 3986074"/>
              <a:gd name="connsiteY206" fmla="*/ 461639 h 5776588"/>
              <a:gd name="connsiteX207" fmla="*/ 2104008 w 3986074"/>
              <a:gd name="connsiteY207" fmla="*/ 426128 h 5776588"/>
              <a:gd name="connsiteX208" fmla="*/ 2077375 w 3986074"/>
              <a:gd name="connsiteY208" fmla="*/ 417250 h 5776588"/>
              <a:gd name="connsiteX209" fmla="*/ 2050742 w 3986074"/>
              <a:gd name="connsiteY209" fmla="*/ 408373 h 5776588"/>
              <a:gd name="connsiteX210" fmla="*/ 2059620 w 3986074"/>
              <a:gd name="connsiteY210" fmla="*/ 363984 h 5776588"/>
              <a:gd name="connsiteX211" fmla="*/ 2139519 w 3986074"/>
              <a:gd name="connsiteY211" fmla="*/ 337351 h 5776588"/>
              <a:gd name="connsiteX212" fmla="*/ 2192785 w 3986074"/>
              <a:gd name="connsiteY212" fmla="*/ 319596 h 5776588"/>
              <a:gd name="connsiteX213" fmla="*/ 2308194 w 3986074"/>
              <a:gd name="connsiteY213" fmla="*/ 292963 h 5776588"/>
              <a:gd name="connsiteX214" fmla="*/ 2334827 w 3986074"/>
              <a:gd name="connsiteY214" fmla="*/ 275208 h 5776588"/>
              <a:gd name="connsiteX215" fmla="*/ 2388093 w 3986074"/>
              <a:gd name="connsiteY215" fmla="*/ 230819 h 5776588"/>
              <a:gd name="connsiteX216" fmla="*/ 2334827 w 3986074"/>
              <a:gd name="connsiteY216" fmla="*/ 213064 h 5776588"/>
              <a:gd name="connsiteX217" fmla="*/ 2192785 w 3986074"/>
              <a:gd name="connsiteY217" fmla="*/ 195309 h 5776588"/>
              <a:gd name="connsiteX218" fmla="*/ 2104008 w 3986074"/>
              <a:gd name="connsiteY218" fmla="*/ 168676 h 5776588"/>
              <a:gd name="connsiteX219" fmla="*/ 2077375 w 3986074"/>
              <a:gd name="connsiteY219" fmla="*/ 159798 h 5776588"/>
              <a:gd name="connsiteX220" fmla="*/ 2032987 w 3986074"/>
              <a:gd name="connsiteY220" fmla="*/ 150920 h 5776588"/>
              <a:gd name="connsiteX221" fmla="*/ 1944210 w 3986074"/>
              <a:gd name="connsiteY221" fmla="*/ 159798 h 5776588"/>
              <a:gd name="connsiteX222" fmla="*/ 1873188 w 3986074"/>
              <a:gd name="connsiteY222" fmla="*/ 177553 h 5776588"/>
              <a:gd name="connsiteX223" fmla="*/ 1784412 w 3986074"/>
              <a:gd name="connsiteY223" fmla="*/ 159798 h 5776588"/>
              <a:gd name="connsiteX224" fmla="*/ 1748901 w 3986074"/>
              <a:gd name="connsiteY224" fmla="*/ 150920 h 5776588"/>
              <a:gd name="connsiteX225" fmla="*/ 1677880 w 3986074"/>
              <a:gd name="connsiteY225" fmla="*/ 142043 h 5776588"/>
              <a:gd name="connsiteX226" fmla="*/ 1615736 w 3986074"/>
              <a:gd name="connsiteY226" fmla="*/ 133165 h 5776588"/>
              <a:gd name="connsiteX227" fmla="*/ 1589103 w 3986074"/>
              <a:gd name="connsiteY227" fmla="*/ 124287 h 5776588"/>
              <a:gd name="connsiteX228" fmla="*/ 1376039 w 3986074"/>
              <a:gd name="connsiteY228" fmla="*/ 142043 h 5776588"/>
              <a:gd name="connsiteX229" fmla="*/ 1349406 w 3986074"/>
              <a:gd name="connsiteY229" fmla="*/ 150920 h 5776588"/>
              <a:gd name="connsiteX230" fmla="*/ 408373 w 3986074"/>
              <a:gd name="connsiteY230" fmla="*/ 150920 h 5776588"/>
              <a:gd name="connsiteX231" fmla="*/ 328474 w 3986074"/>
              <a:gd name="connsiteY231" fmla="*/ 133165 h 5776588"/>
              <a:gd name="connsiteX232" fmla="*/ 204187 w 3986074"/>
              <a:gd name="connsiteY232" fmla="*/ 124287 h 5776588"/>
              <a:gd name="connsiteX233" fmla="*/ 115410 w 3986074"/>
              <a:gd name="connsiteY233" fmla="*/ 97654 h 5776588"/>
              <a:gd name="connsiteX234" fmla="*/ 62144 w 3986074"/>
              <a:gd name="connsiteY234" fmla="*/ 71021 h 5776588"/>
              <a:gd name="connsiteX235" fmla="*/ 17755 w 3986074"/>
              <a:gd name="connsiteY235" fmla="*/ 26633 h 5776588"/>
              <a:gd name="connsiteX236" fmla="*/ 0 w 3986074"/>
              <a:gd name="connsiteY236" fmla="*/ 0 h 5776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3986074" h="5776588">
                <a:moveTo>
                  <a:pt x="3986074" y="4944862"/>
                </a:moveTo>
                <a:cubicBezTo>
                  <a:pt x="3971278" y="4935984"/>
                  <a:pt x="3957394" y="4925369"/>
                  <a:pt x="3941686" y="4918229"/>
                </a:cubicBezTo>
                <a:cubicBezTo>
                  <a:pt x="3924648" y="4910484"/>
                  <a:pt x="3888420" y="4900474"/>
                  <a:pt x="3888420" y="4900474"/>
                </a:cubicBezTo>
                <a:cubicBezTo>
                  <a:pt x="3873624" y="4903433"/>
                  <a:pt x="3857900" y="4903407"/>
                  <a:pt x="3844031" y="4909351"/>
                </a:cubicBezTo>
                <a:cubicBezTo>
                  <a:pt x="3814065" y="4922194"/>
                  <a:pt x="3836868" y="4936024"/>
                  <a:pt x="3808521" y="4953740"/>
                </a:cubicBezTo>
                <a:cubicBezTo>
                  <a:pt x="3792650" y="4963659"/>
                  <a:pt x="3755254" y="4971495"/>
                  <a:pt x="3755254" y="4971495"/>
                </a:cubicBezTo>
                <a:cubicBezTo>
                  <a:pt x="3749336" y="4962617"/>
                  <a:pt x="3742271" y="4954405"/>
                  <a:pt x="3737499" y="4944862"/>
                </a:cubicBezTo>
                <a:cubicBezTo>
                  <a:pt x="3733314" y="4936492"/>
                  <a:pt x="3735238" y="4924846"/>
                  <a:pt x="3728621" y="4918229"/>
                </a:cubicBezTo>
                <a:cubicBezTo>
                  <a:pt x="3722004" y="4911612"/>
                  <a:pt x="3711295" y="4910331"/>
                  <a:pt x="3701988" y="4909351"/>
                </a:cubicBezTo>
                <a:cubicBezTo>
                  <a:pt x="3654809" y="4904385"/>
                  <a:pt x="3607293" y="4903433"/>
                  <a:pt x="3559946" y="4900474"/>
                </a:cubicBezTo>
                <a:cubicBezTo>
                  <a:pt x="3551068" y="4897515"/>
                  <a:pt x="3542489" y="4889761"/>
                  <a:pt x="3533313" y="4891596"/>
                </a:cubicBezTo>
                <a:cubicBezTo>
                  <a:pt x="3525105" y="4893237"/>
                  <a:pt x="3520786" y="4902815"/>
                  <a:pt x="3515557" y="4909351"/>
                </a:cubicBezTo>
                <a:cubicBezTo>
                  <a:pt x="3508892" y="4917682"/>
                  <a:pt x="3502574" y="4926441"/>
                  <a:pt x="3497802" y="4935984"/>
                </a:cubicBezTo>
                <a:cubicBezTo>
                  <a:pt x="3485832" y="4959924"/>
                  <a:pt x="3495939" y="4965511"/>
                  <a:pt x="3471169" y="4980373"/>
                </a:cubicBezTo>
                <a:cubicBezTo>
                  <a:pt x="3463145" y="4985188"/>
                  <a:pt x="3453137" y="4985564"/>
                  <a:pt x="3444536" y="4989250"/>
                </a:cubicBezTo>
                <a:cubicBezTo>
                  <a:pt x="3367745" y="5022160"/>
                  <a:pt x="3444851" y="4995065"/>
                  <a:pt x="3382392" y="5015883"/>
                </a:cubicBezTo>
                <a:cubicBezTo>
                  <a:pt x="3336609" y="5046405"/>
                  <a:pt x="3342674" y="5062606"/>
                  <a:pt x="3302493" y="5042516"/>
                </a:cubicBezTo>
                <a:cubicBezTo>
                  <a:pt x="3292950" y="5037744"/>
                  <a:pt x="3284738" y="5030679"/>
                  <a:pt x="3275860" y="5024761"/>
                </a:cubicBezTo>
                <a:cubicBezTo>
                  <a:pt x="3266982" y="5027720"/>
                  <a:pt x="3256614" y="5027894"/>
                  <a:pt x="3249227" y="5033639"/>
                </a:cubicBezTo>
                <a:cubicBezTo>
                  <a:pt x="3235580" y="5044253"/>
                  <a:pt x="3189849" y="5087341"/>
                  <a:pt x="3178206" y="5113538"/>
                </a:cubicBezTo>
                <a:cubicBezTo>
                  <a:pt x="3170605" y="5130641"/>
                  <a:pt x="3166369" y="5149049"/>
                  <a:pt x="3160451" y="5166804"/>
                </a:cubicBezTo>
                <a:cubicBezTo>
                  <a:pt x="3157492" y="5175682"/>
                  <a:pt x="3156764" y="5185651"/>
                  <a:pt x="3151573" y="5193437"/>
                </a:cubicBezTo>
                <a:cubicBezTo>
                  <a:pt x="3145655" y="5202315"/>
                  <a:pt x="3140483" y="5211739"/>
                  <a:pt x="3133818" y="5220070"/>
                </a:cubicBezTo>
                <a:cubicBezTo>
                  <a:pt x="3111795" y="5247598"/>
                  <a:pt x="3116526" y="5228020"/>
                  <a:pt x="3098307" y="5264458"/>
                </a:cubicBezTo>
                <a:cubicBezTo>
                  <a:pt x="3061552" y="5337968"/>
                  <a:pt x="3122557" y="5241398"/>
                  <a:pt x="3071674" y="5317724"/>
                </a:cubicBezTo>
                <a:cubicBezTo>
                  <a:pt x="3069882" y="5328474"/>
                  <a:pt x="3064004" y="5380815"/>
                  <a:pt x="3053919" y="5397623"/>
                </a:cubicBezTo>
                <a:cubicBezTo>
                  <a:pt x="3049613" y="5404800"/>
                  <a:pt x="3043127" y="5410735"/>
                  <a:pt x="3036163" y="5415378"/>
                </a:cubicBezTo>
                <a:cubicBezTo>
                  <a:pt x="3025152" y="5422719"/>
                  <a:pt x="3012490" y="5427215"/>
                  <a:pt x="3000653" y="5433134"/>
                </a:cubicBezTo>
                <a:cubicBezTo>
                  <a:pt x="2992022" y="5427380"/>
                  <a:pt x="2961525" y="5403673"/>
                  <a:pt x="2947387" y="5406501"/>
                </a:cubicBezTo>
                <a:cubicBezTo>
                  <a:pt x="2939180" y="5408143"/>
                  <a:pt x="2936327" y="5419234"/>
                  <a:pt x="2929631" y="5424256"/>
                </a:cubicBezTo>
                <a:cubicBezTo>
                  <a:pt x="2876781" y="5463893"/>
                  <a:pt x="2891024" y="5456102"/>
                  <a:pt x="2840854" y="5468645"/>
                </a:cubicBezTo>
                <a:cubicBezTo>
                  <a:pt x="2820140" y="5465686"/>
                  <a:pt x="2799229" y="5463871"/>
                  <a:pt x="2778711" y="5459767"/>
                </a:cubicBezTo>
                <a:cubicBezTo>
                  <a:pt x="2747220" y="5453469"/>
                  <a:pt x="2749562" y="5445507"/>
                  <a:pt x="2716567" y="5433134"/>
                </a:cubicBezTo>
                <a:cubicBezTo>
                  <a:pt x="2705143" y="5428850"/>
                  <a:pt x="2692480" y="5428540"/>
                  <a:pt x="2681056" y="5424256"/>
                </a:cubicBezTo>
                <a:cubicBezTo>
                  <a:pt x="2668665" y="5419609"/>
                  <a:pt x="2657710" y="5411714"/>
                  <a:pt x="2645546" y="5406501"/>
                </a:cubicBezTo>
                <a:cubicBezTo>
                  <a:pt x="2636945" y="5402815"/>
                  <a:pt x="2627514" y="5401309"/>
                  <a:pt x="2618913" y="5397623"/>
                </a:cubicBezTo>
                <a:cubicBezTo>
                  <a:pt x="2606749" y="5392410"/>
                  <a:pt x="2594892" y="5386434"/>
                  <a:pt x="2583402" y="5379868"/>
                </a:cubicBezTo>
                <a:cubicBezTo>
                  <a:pt x="2574138" y="5374574"/>
                  <a:pt x="2567308" y="5363776"/>
                  <a:pt x="2556769" y="5362112"/>
                </a:cubicBezTo>
                <a:cubicBezTo>
                  <a:pt x="2509909" y="5354713"/>
                  <a:pt x="2462036" y="5356739"/>
                  <a:pt x="2414726" y="5353235"/>
                </a:cubicBezTo>
                <a:cubicBezTo>
                  <a:pt x="2382130" y="5350821"/>
                  <a:pt x="2349623" y="5347316"/>
                  <a:pt x="2317072" y="5344357"/>
                </a:cubicBezTo>
                <a:cubicBezTo>
                  <a:pt x="2305235" y="5347316"/>
                  <a:pt x="2289501" y="5343971"/>
                  <a:pt x="2281561" y="5353235"/>
                </a:cubicBezTo>
                <a:cubicBezTo>
                  <a:pt x="2269381" y="5367445"/>
                  <a:pt x="2274187" y="5390928"/>
                  <a:pt x="2263806" y="5406501"/>
                </a:cubicBezTo>
                <a:cubicBezTo>
                  <a:pt x="2257888" y="5415379"/>
                  <a:pt x="2252995" y="5425033"/>
                  <a:pt x="2246051" y="5433134"/>
                </a:cubicBezTo>
                <a:cubicBezTo>
                  <a:pt x="2226655" y="5455763"/>
                  <a:pt x="2184692" y="5495015"/>
                  <a:pt x="2157274" y="5504155"/>
                </a:cubicBezTo>
                <a:lnTo>
                  <a:pt x="2130641" y="5513033"/>
                </a:lnTo>
                <a:cubicBezTo>
                  <a:pt x="2124723" y="5521911"/>
                  <a:pt x="2119551" y="5531335"/>
                  <a:pt x="2112886" y="5539666"/>
                </a:cubicBezTo>
                <a:cubicBezTo>
                  <a:pt x="2107657" y="5546202"/>
                  <a:pt x="2098873" y="5549935"/>
                  <a:pt x="2095130" y="5557421"/>
                </a:cubicBezTo>
                <a:cubicBezTo>
                  <a:pt x="2086760" y="5574161"/>
                  <a:pt x="2077375" y="5610687"/>
                  <a:pt x="2077375" y="5610687"/>
                </a:cubicBezTo>
                <a:cubicBezTo>
                  <a:pt x="2073373" y="5638701"/>
                  <a:pt x="2084948" y="5694699"/>
                  <a:pt x="2032987" y="5681709"/>
                </a:cubicBezTo>
                <a:cubicBezTo>
                  <a:pt x="2007309" y="5675289"/>
                  <a:pt x="1961965" y="5646198"/>
                  <a:pt x="1961965" y="5646198"/>
                </a:cubicBezTo>
                <a:cubicBezTo>
                  <a:pt x="1927846" y="5595018"/>
                  <a:pt x="1957384" y="5644387"/>
                  <a:pt x="1935332" y="5592932"/>
                </a:cubicBezTo>
                <a:cubicBezTo>
                  <a:pt x="1921814" y="5561390"/>
                  <a:pt x="1917655" y="5557538"/>
                  <a:pt x="1899821" y="5530788"/>
                </a:cubicBezTo>
                <a:cubicBezTo>
                  <a:pt x="1896862" y="5521910"/>
                  <a:pt x="1895759" y="5512179"/>
                  <a:pt x="1890944" y="5504155"/>
                </a:cubicBezTo>
                <a:cubicBezTo>
                  <a:pt x="1884237" y="5492976"/>
                  <a:pt x="1856451" y="5473043"/>
                  <a:pt x="1846555" y="5468645"/>
                </a:cubicBezTo>
                <a:cubicBezTo>
                  <a:pt x="1829452" y="5461044"/>
                  <a:pt x="1793289" y="5450889"/>
                  <a:pt x="1793289" y="5450889"/>
                </a:cubicBezTo>
                <a:cubicBezTo>
                  <a:pt x="1769615" y="5453848"/>
                  <a:pt x="1745285" y="5453490"/>
                  <a:pt x="1722268" y="5459767"/>
                </a:cubicBezTo>
                <a:cubicBezTo>
                  <a:pt x="1692127" y="5467987"/>
                  <a:pt x="1673058" y="5511388"/>
                  <a:pt x="1660124" y="5530788"/>
                </a:cubicBezTo>
                <a:lnTo>
                  <a:pt x="1660124" y="5530788"/>
                </a:lnTo>
                <a:cubicBezTo>
                  <a:pt x="1651246" y="5533747"/>
                  <a:pt x="1642092" y="5535980"/>
                  <a:pt x="1633491" y="5539666"/>
                </a:cubicBezTo>
                <a:cubicBezTo>
                  <a:pt x="1556700" y="5572577"/>
                  <a:pt x="1633807" y="5545478"/>
                  <a:pt x="1571348" y="5566299"/>
                </a:cubicBezTo>
                <a:cubicBezTo>
                  <a:pt x="1562470" y="5560381"/>
                  <a:pt x="1553047" y="5555209"/>
                  <a:pt x="1544715" y="5548544"/>
                </a:cubicBezTo>
                <a:cubicBezTo>
                  <a:pt x="1538179" y="5543315"/>
                  <a:pt x="1534136" y="5535094"/>
                  <a:pt x="1526959" y="5530788"/>
                </a:cubicBezTo>
                <a:cubicBezTo>
                  <a:pt x="1518935" y="5525973"/>
                  <a:pt x="1509204" y="5524870"/>
                  <a:pt x="1500326" y="5521911"/>
                </a:cubicBezTo>
                <a:cubicBezTo>
                  <a:pt x="1462239" y="5636174"/>
                  <a:pt x="1498787" y="5519189"/>
                  <a:pt x="1473693" y="5619565"/>
                </a:cubicBezTo>
                <a:cubicBezTo>
                  <a:pt x="1463141" y="5661774"/>
                  <a:pt x="1464239" y="5631903"/>
                  <a:pt x="1455938" y="5681709"/>
                </a:cubicBezTo>
                <a:cubicBezTo>
                  <a:pt x="1452016" y="5705242"/>
                  <a:pt x="1447060" y="5776588"/>
                  <a:pt x="1447060" y="5752730"/>
                </a:cubicBezTo>
                <a:cubicBezTo>
                  <a:pt x="1447060" y="5714146"/>
                  <a:pt x="1451677" y="5675668"/>
                  <a:pt x="1455938" y="5637320"/>
                </a:cubicBezTo>
                <a:cubicBezTo>
                  <a:pt x="1457604" y="5622323"/>
                  <a:pt x="1461857" y="5607728"/>
                  <a:pt x="1464816" y="5592932"/>
                </a:cubicBezTo>
                <a:cubicBezTo>
                  <a:pt x="1464064" y="5587668"/>
                  <a:pt x="1458329" y="5521059"/>
                  <a:pt x="1447060" y="5504155"/>
                </a:cubicBezTo>
                <a:cubicBezTo>
                  <a:pt x="1440096" y="5493709"/>
                  <a:pt x="1429305" y="5486400"/>
                  <a:pt x="1420427" y="5477522"/>
                </a:cubicBezTo>
                <a:cubicBezTo>
                  <a:pt x="1414497" y="5394490"/>
                  <a:pt x="1440205" y="5372608"/>
                  <a:pt x="1393794" y="5335479"/>
                </a:cubicBezTo>
                <a:cubicBezTo>
                  <a:pt x="1385462" y="5328814"/>
                  <a:pt x="1376039" y="5323642"/>
                  <a:pt x="1367161" y="5317724"/>
                </a:cubicBezTo>
                <a:cubicBezTo>
                  <a:pt x="1346866" y="5256836"/>
                  <a:pt x="1370836" y="5332420"/>
                  <a:pt x="1349406" y="5246703"/>
                </a:cubicBezTo>
                <a:cubicBezTo>
                  <a:pt x="1347136" y="5237625"/>
                  <a:pt x="1343487" y="5228948"/>
                  <a:pt x="1340528" y="5220070"/>
                </a:cubicBezTo>
                <a:cubicBezTo>
                  <a:pt x="1338411" y="5220372"/>
                  <a:pt x="1267248" y="5226756"/>
                  <a:pt x="1251752" y="5237825"/>
                </a:cubicBezTo>
                <a:cubicBezTo>
                  <a:pt x="1238130" y="5247555"/>
                  <a:pt x="1216241" y="5273336"/>
                  <a:pt x="1216241" y="5273336"/>
                </a:cubicBezTo>
                <a:cubicBezTo>
                  <a:pt x="1216160" y="5274312"/>
                  <a:pt x="1206216" y="5418822"/>
                  <a:pt x="1198486" y="5442012"/>
                </a:cubicBezTo>
                <a:cubicBezTo>
                  <a:pt x="1194872" y="5452854"/>
                  <a:pt x="1160049" y="5473554"/>
                  <a:pt x="1154097" y="5477522"/>
                </a:cubicBezTo>
                <a:cubicBezTo>
                  <a:pt x="1142260" y="5474563"/>
                  <a:pt x="1129500" y="5474101"/>
                  <a:pt x="1118587" y="5468645"/>
                </a:cubicBezTo>
                <a:cubicBezTo>
                  <a:pt x="1111100" y="5464902"/>
                  <a:pt x="1101427" y="5459238"/>
                  <a:pt x="1100831" y="5450889"/>
                </a:cubicBezTo>
                <a:cubicBezTo>
                  <a:pt x="1095778" y="5380155"/>
                  <a:pt x="1099355" y="5358036"/>
                  <a:pt x="1127464" y="5308846"/>
                </a:cubicBezTo>
                <a:cubicBezTo>
                  <a:pt x="1132758" y="5299582"/>
                  <a:pt x="1139301" y="5291091"/>
                  <a:pt x="1145220" y="5282213"/>
                </a:cubicBezTo>
                <a:cubicBezTo>
                  <a:pt x="1148179" y="5273335"/>
                  <a:pt x="1150411" y="5264181"/>
                  <a:pt x="1154097" y="5255580"/>
                </a:cubicBezTo>
                <a:cubicBezTo>
                  <a:pt x="1159310" y="5243416"/>
                  <a:pt x="1167206" y="5232461"/>
                  <a:pt x="1171853" y="5220070"/>
                </a:cubicBezTo>
                <a:cubicBezTo>
                  <a:pt x="1176137" y="5208646"/>
                  <a:pt x="1177771" y="5196396"/>
                  <a:pt x="1180730" y="5184559"/>
                </a:cubicBezTo>
                <a:cubicBezTo>
                  <a:pt x="1174015" y="5117408"/>
                  <a:pt x="1192040" y="5108380"/>
                  <a:pt x="1154097" y="5078027"/>
                </a:cubicBezTo>
                <a:cubicBezTo>
                  <a:pt x="1145765" y="5071362"/>
                  <a:pt x="1136342" y="5066190"/>
                  <a:pt x="1127464" y="5060272"/>
                </a:cubicBezTo>
                <a:cubicBezTo>
                  <a:pt x="1121546" y="5042517"/>
                  <a:pt x="1111042" y="5025674"/>
                  <a:pt x="1109709" y="5007006"/>
                </a:cubicBezTo>
                <a:cubicBezTo>
                  <a:pt x="1106750" y="4965577"/>
                  <a:pt x="1125393" y="4916212"/>
                  <a:pt x="1100831" y="4882718"/>
                </a:cubicBezTo>
                <a:cubicBezTo>
                  <a:pt x="1083244" y="4858736"/>
                  <a:pt x="1041646" y="4876800"/>
                  <a:pt x="1012054" y="4873841"/>
                </a:cubicBezTo>
                <a:cubicBezTo>
                  <a:pt x="994555" y="4821340"/>
                  <a:pt x="996345" y="4838571"/>
                  <a:pt x="1012054" y="4749553"/>
                </a:cubicBezTo>
                <a:cubicBezTo>
                  <a:pt x="1015307" y="4731122"/>
                  <a:pt x="1029810" y="4696287"/>
                  <a:pt x="1029810" y="4696287"/>
                </a:cubicBezTo>
                <a:cubicBezTo>
                  <a:pt x="1011977" y="4669539"/>
                  <a:pt x="1007816" y="4665683"/>
                  <a:pt x="994299" y="4634144"/>
                </a:cubicBezTo>
                <a:cubicBezTo>
                  <a:pt x="955107" y="4542696"/>
                  <a:pt x="1026558" y="4689788"/>
                  <a:pt x="967666" y="4572000"/>
                </a:cubicBezTo>
                <a:cubicBezTo>
                  <a:pt x="950366" y="4468201"/>
                  <a:pt x="953544" y="4510641"/>
                  <a:pt x="967666" y="4341180"/>
                </a:cubicBezTo>
                <a:cubicBezTo>
                  <a:pt x="969298" y="4321598"/>
                  <a:pt x="979984" y="4298066"/>
                  <a:pt x="985421" y="4279037"/>
                </a:cubicBezTo>
                <a:cubicBezTo>
                  <a:pt x="988773" y="4267305"/>
                  <a:pt x="990793" y="4255213"/>
                  <a:pt x="994299" y="4243526"/>
                </a:cubicBezTo>
                <a:cubicBezTo>
                  <a:pt x="999677" y="4225600"/>
                  <a:pt x="1007515" y="4208417"/>
                  <a:pt x="1012054" y="4190260"/>
                </a:cubicBezTo>
                <a:cubicBezTo>
                  <a:pt x="1015013" y="4178423"/>
                  <a:pt x="1016648" y="4166173"/>
                  <a:pt x="1020932" y="4154749"/>
                </a:cubicBezTo>
                <a:cubicBezTo>
                  <a:pt x="1025579" y="4142358"/>
                  <a:pt x="1032769" y="4131076"/>
                  <a:pt x="1038687" y="4119239"/>
                </a:cubicBezTo>
                <a:cubicBezTo>
                  <a:pt x="1041646" y="4104443"/>
                  <a:pt x="1044292" y="4089580"/>
                  <a:pt x="1047565" y="4074850"/>
                </a:cubicBezTo>
                <a:cubicBezTo>
                  <a:pt x="1054733" y="4042596"/>
                  <a:pt x="1067413" y="4020808"/>
                  <a:pt x="1047565" y="3986074"/>
                </a:cubicBezTo>
                <a:cubicBezTo>
                  <a:pt x="1042922" y="3977949"/>
                  <a:pt x="1030067" y="3979226"/>
                  <a:pt x="1020932" y="3977196"/>
                </a:cubicBezTo>
                <a:cubicBezTo>
                  <a:pt x="1003360" y="3973291"/>
                  <a:pt x="985421" y="3971277"/>
                  <a:pt x="967666" y="3968318"/>
                </a:cubicBezTo>
                <a:cubicBezTo>
                  <a:pt x="951883" y="3957796"/>
                  <a:pt x="927224" y="3946289"/>
                  <a:pt x="923278" y="3923930"/>
                </a:cubicBezTo>
                <a:cubicBezTo>
                  <a:pt x="916060" y="3883027"/>
                  <a:pt x="919253" y="3840893"/>
                  <a:pt x="914400" y="3799643"/>
                </a:cubicBezTo>
                <a:cubicBezTo>
                  <a:pt x="913307" y="3790349"/>
                  <a:pt x="910337" y="3781034"/>
                  <a:pt x="905522" y="3773010"/>
                </a:cubicBezTo>
                <a:cubicBezTo>
                  <a:pt x="901216" y="3765833"/>
                  <a:pt x="893685" y="3761173"/>
                  <a:pt x="887767" y="3755254"/>
                </a:cubicBezTo>
                <a:cubicBezTo>
                  <a:pt x="878459" y="3727332"/>
                  <a:pt x="880756" y="3720987"/>
                  <a:pt x="852256" y="3701988"/>
                </a:cubicBezTo>
                <a:cubicBezTo>
                  <a:pt x="844470" y="3696797"/>
                  <a:pt x="834501" y="3696070"/>
                  <a:pt x="825623" y="3693111"/>
                </a:cubicBezTo>
                <a:cubicBezTo>
                  <a:pt x="765107" y="3652765"/>
                  <a:pt x="841410" y="3698373"/>
                  <a:pt x="745724" y="3666478"/>
                </a:cubicBezTo>
                <a:cubicBezTo>
                  <a:pt x="735602" y="3663104"/>
                  <a:pt x="727969" y="3654641"/>
                  <a:pt x="719091" y="3648722"/>
                </a:cubicBezTo>
                <a:cubicBezTo>
                  <a:pt x="722050" y="3613211"/>
                  <a:pt x="723549" y="3577549"/>
                  <a:pt x="727969" y="3542190"/>
                </a:cubicBezTo>
                <a:cubicBezTo>
                  <a:pt x="730198" y="3524359"/>
                  <a:pt x="739829" y="3497732"/>
                  <a:pt x="745724" y="3480046"/>
                </a:cubicBezTo>
                <a:cubicBezTo>
                  <a:pt x="767884" y="3258459"/>
                  <a:pt x="765697" y="3315777"/>
                  <a:pt x="745724" y="2929631"/>
                </a:cubicBezTo>
                <a:cubicBezTo>
                  <a:pt x="744757" y="2910940"/>
                  <a:pt x="733887" y="2894120"/>
                  <a:pt x="727969" y="2876365"/>
                </a:cubicBezTo>
                <a:lnTo>
                  <a:pt x="719091" y="2849732"/>
                </a:lnTo>
                <a:cubicBezTo>
                  <a:pt x="751936" y="2816889"/>
                  <a:pt x="729884" y="2836619"/>
                  <a:pt x="790113" y="2796466"/>
                </a:cubicBezTo>
                <a:cubicBezTo>
                  <a:pt x="798991" y="2790548"/>
                  <a:pt x="809202" y="2786256"/>
                  <a:pt x="816746" y="2778711"/>
                </a:cubicBezTo>
                <a:cubicBezTo>
                  <a:pt x="842045" y="2753410"/>
                  <a:pt x="829858" y="2767919"/>
                  <a:pt x="852256" y="2734322"/>
                </a:cubicBezTo>
                <a:cubicBezTo>
                  <a:pt x="849297" y="2686974"/>
                  <a:pt x="848345" y="2639458"/>
                  <a:pt x="843379" y="2592279"/>
                </a:cubicBezTo>
                <a:cubicBezTo>
                  <a:pt x="842399" y="2582972"/>
                  <a:pt x="836963" y="2574674"/>
                  <a:pt x="834501" y="2565646"/>
                </a:cubicBezTo>
                <a:cubicBezTo>
                  <a:pt x="828080" y="2542104"/>
                  <a:pt x="824463" y="2517775"/>
                  <a:pt x="816746" y="2494625"/>
                </a:cubicBezTo>
                <a:cubicBezTo>
                  <a:pt x="813787" y="2485747"/>
                  <a:pt x="812413" y="2476172"/>
                  <a:pt x="807868" y="2467992"/>
                </a:cubicBezTo>
                <a:cubicBezTo>
                  <a:pt x="797505" y="2449338"/>
                  <a:pt x="784194" y="2432481"/>
                  <a:pt x="772357" y="2414726"/>
                </a:cubicBezTo>
                <a:cubicBezTo>
                  <a:pt x="766439" y="2405848"/>
                  <a:pt x="757976" y="2398215"/>
                  <a:pt x="754602" y="2388093"/>
                </a:cubicBezTo>
                <a:cubicBezTo>
                  <a:pt x="751643" y="2379215"/>
                  <a:pt x="750269" y="2369640"/>
                  <a:pt x="745724" y="2361460"/>
                </a:cubicBezTo>
                <a:cubicBezTo>
                  <a:pt x="720626" y="2316284"/>
                  <a:pt x="719398" y="2317378"/>
                  <a:pt x="692458" y="2290439"/>
                </a:cubicBezTo>
                <a:cubicBezTo>
                  <a:pt x="671853" y="2228620"/>
                  <a:pt x="698321" y="2294793"/>
                  <a:pt x="665825" y="2246050"/>
                </a:cubicBezTo>
                <a:cubicBezTo>
                  <a:pt x="658484" y="2235039"/>
                  <a:pt x="654636" y="2222030"/>
                  <a:pt x="648070" y="2210540"/>
                </a:cubicBezTo>
                <a:cubicBezTo>
                  <a:pt x="642776" y="2201276"/>
                  <a:pt x="635609" y="2193171"/>
                  <a:pt x="630315" y="2183907"/>
                </a:cubicBezTo>
                <a:cubicBezTo>
                  <a:pt x="609412" y="2147328"/>
                  <a:pt x="609357" y="2138789"/>
                  <a:pt x="594804" y="2095130"/>
                </a:cubicBezTo>
                <a:cubicBezTo>
                  <a:pt x="591845" y="2086252"/>
                  <a:pt x="591117" y="2076283"/>
                  <a:pt x="585926" y="2068497"/>
                </a:cubicBezTo>
                <a:cubicBezTo>
                  <a:pt x="580008" y="2059619"/>
                  <a:pt x="572943" y="2051407"/>
                  <a:pt x="568171" y="2041864"/>
                </a:cubicBezTo>
                <a:cubicBezTo>
                  <a:pt x="563986" y="2033494"/>
                  <a:pt x="563478" y="2023601"/>
                  <a:pt x="559293" y="2015231"/>
                </a:cubicBezTo>
                <a:cubicBezTo>
                  <a:pt x="554521" y="2005688"/>
                  <a:pt x="545871" y="1998348"/>
                  <a:pt x="541538" y="1988598"/>
                </a:cubicBezTo>
                <a:cubicBezTo>
                  <a:pt x="533937" y="1971495"/>
                  <a:pt x="523783" y="1935332"/>
                  <a:pt x="523783" y="1935332"/>
                </a:cubicBezTo>
                <a:cubicBezTo>
                  <a:pt x="510637" y="1843316"/>
                  <a:pt x="519008" y="1893702"/>
                  <a:pt x="497150" y="1784412"/>
                </a:cubicBezTo>
                <a:cubicBezTo>
                  <a:pt x="486437" y="1730849"/>
                  <a:pt x="493043" y="1754337"/>
                  <a:pt x="479394" y="1713390"/>
                </a:cubicBezTo>
                <a:cubicBezTo>
                  <a:pt x="464360" y="1593112"/>
                  <a:pt x="477906" y="1687448"/>
                  <a:pt x="461639" y="1597980"/>
                </a:cubicBezTo>
                <a:cubicBezTo>
                  <a:pt x="459321" y="1585233"/>
                  <a:pt x="451320" y="1526555"/>
                  <a:pt x="443884" y="1509204"/>
                </a:cubicBezTo>
                <a:cubicBezTo>
                  <a:pt x="429403" y="1475415"/>
                  <a:pt x="427461" y="1490266"/>
                  <a:pt x="408373" y="1464815"/>
                </a:cubicBezTo>
                <a:cubicBezTo>
                  <a:pt x="395569" y="1447743"/>
                  <a:pt x="372862" y="1411549"/>
                  <a:pt x="372862" y="1411549"/>
                </a:cubicBezTo>
                <a:cubicBezTo>
                  <a:pt x="455046" y="1356760"/>
                  <a:pt x="380735" y="1399679"/>
                  <a:pt x="594804" y="1384916"/>
                </a:cubicBezTo>
                <a:cubicBezTo>
                  <a:pt x="638738" y="1381886"/>
                  <a:pt x="654308" y="1376699"/>
                  <a:pt x="692458" y="1367161"/>
                </a:cubicBezTo>
                <a:cubicBezTo>
                  <a:pt x="750162" y="1386396"/>
                  <a:pt x="689501" y="1358284"/>
                  <a:pt x="736847" y="1429305"/>
                </a:cubicBezTo>
                <a:cubicBezTo>
                  <a:pt x="742765" y="1438183"/>
                  <a:pt x="747514" y="1447963"/>
                  <a:pt x="754602" y="1455938"/>
                </a:cubicBezTo>
                <a:cubicBezTo>
                  <a:pt x="798828" y="1505692"/>
                  <a:pt x="794022" y="1499974"/>
                  <a:pt x="834501" y="1526959"/>
                </a:cubicBezTo>
                <a:cubicBezTo>
                  <a:pt x="840419" y="1535837"/>
                  <a:pt x="845591" y="1545261"/>
                  <a:pt x="852256" y="1553592"/>
                </a:cubicBezTo>
                <a:cubicBezTo>
                  <a:pt x="857485" y="1560128"/>
                  <a:pt x="866269" y="1563861"/>
                  <a:pt x="870012" y="1571347"/>
                </a:cubicBezTo>
                <a:cubicBezTo>
                  <a:pt x="878382" y="1588087"/>
                  <a:pt x="887767" y="1624613"/>
                  <a:pt x="887767" y="1624613"/>
                </a:cubicBezTo>
                <a:cubicBezTo>
                  <a:pt x="882541" y="1676872"/>
                  <a:pt x="867795" y="1769992"/>
                  <a:pt x="887767" y="1819922"/>
                </a:cubicBezTo>
                <a:cubicBezTo>
                  <a:pt x="891730" y="1829828"/>
                  <a:pt x="904857" y="1806939"/>
                  <a:pt x="914400" y="1802167"/>
                </a:cubicBezTo>
                <a:cubicBezTo>
                  <a:pt x="952205" y="1783264"/>
                  <a:pt x="932049" y="1806062"/>
                  <a:pt x="967666" y="1775534"/>
                </a:cubicBezTo>
                <a:cubicBezTo>
                  <a:pt x="980376" y="1764640"/>
                  <a:pt x="1003177" y="1740023"/>
                  <a:pt x="1003177" y="1740023"/>
                </a:cubicBezTo>
                <a:cubicBezTo>
                  <a:pt x="1023995" y="1677564"/>
                  <a:pt x="996900" y="1754670"/>
                  <a:pt x="1029810" y="1677879"/>
                </a:cubicBezTo>
                <a:cubicBezTo>
                  <a:pt x="1033496" y="1669278"/>
                  <a:pt x="1035728" y="1660124"/>
                  <a:pt x="1038687" y="1651246"/>
                </a:cubicBezTo>
                <a:cubicBezTo>
                  <a:pt x="1041646" y="1615735"/>
                  <a:pt x="1041707" y="1579863"/>
                  <a:pt x="1047565" y="1544714"/>
                </a:cubicBezTo>
                <a:cubicBezTo>
                  <a:pt x="1067689" y="1423976"/>
                  <a:pt x="1059934" y="1560869"/>
                  <a:pt x="1100831" y="1438182"/>
                </a:cubicBezTo>
                <a:lnTo>
                  <a:pt x="1109709" y="1411549"/>
                </a:lnTo>
                <a:cubicBezTo>
                  <a:pt x="1112668" y="1328691"/>
                  <a:pt x="1113415" y="1245724"/>
                  <a:pt x="1118587" y="1162975"/>
                </a:cubicBezTo>
                <a:cubicBezTo>
                  <a:pt x="1118695" y="1161243"/>
                  <a:pt x="1132071" y="1106169"/>
                  <a:pt x="1136342" y="1100831"/>
                </a:cubicBezTo>
                <a:cubicBezTo>
                  <a:pt x="1148858" y="1085187"/>
                  <a:pt x="1172064" y="1080046"/>
                  <a:pt x="1189608" y="1074198"/>
                </a:cubicBezTo>
                <a:cubicBezTo>
                  <a:pt x="1207363" y="1077157"/>
                  <a:pt x="1225797" y="1077384"/>
                  <a:pt x="1242874" y="1083076"/>
                </a:cubicBezTo>
                <a:cubicBezTo>
                  <a:pt x="1252996" y="1086450"/>
                  <a:pt x="1259964" y="1096059"/>
                  <a:pt x="1269507" y="1100831"/>
                </a:cubicBezTo>
                <a:cubicBezTo>
                  <a:pt x="1277877" y="1105016"/>
                  <a:pt x="1287262" y="1106750"/>
                  <a:pt x="1296140" y="1109709"/>
                </a:cubicBezTo>
                <a:cubicBezTo>
                  <a:pt x="1305018" y="1118587"/>
                  <a:pt x="1311798" y="1130245"/>
                  <a:pt x="1322773" y="1136342"/>
                </a:cubicBezTo>
                <a:cubicBezTo>
                  <a:pt x="1339134" y="1145431"/>
                  <a:pt x="1376039" y="1154097"/>
                  <a:pt x="1376039" y="1154097"/>
                </a:cubicBezTo>
                <a:cubicBezTo>
                  <a:pt x="1399713" y="1151138"/>
                  <a:pt x="1424208" y="1152074"/>
                  <a:pt x="1447060" y="1145219"/>
                </a:cubicBezTo>
                <a:cubicBezTo>
                  <a:pt x="1455077" y="1142814"/>
                  <a:pt x="1458280" y="1132693"/>
                  <a:pt x="1464816" y="1127464"/>
                </a:cubicBezTo>
                <a:cubicBezTo>
                  <a:pt x="1490453" y="1106955"/>
                  <a:pt x="1490150" y="1115772"/>
                  <a:pt x="1509204" y="1091953"/>
                </a:cubicBezTo>
                <a:cubicBezTo>
                  <a:pt x="1529713" y="1066316"/>
                  <a:pt x="1520896" y="1066619"/>
                  <a:pt x="1544715" y="1047565"/>
                </a:cubicBezTo>
                <a:cubicBezTo>
                  <a:pt x="1598461" y="1004569"/>
                  <a:pt x="1544275" y="1050769"/>
                  <a:pt x="1597981" y="1020932"/>
                </a:cubicBezTo>
                <a:cubicBezTo>
                  <a:pt x="1616635" y="1010569"/>
                  <a:pt x="1631003" y="992169"/>
                  <a:pt x="1651247" y="985421"/>
                </a:cubicBezTo>
                <a:cubicBezTo>
                  <a:pt x="1690435" y="972359"/>
                  <a:pt x="1669510" y="980729"/>
                  <a:pt x="1713390" y="958788"/>
                </a:cubicBezTo>
                <a:cubicBezTo>
                  <a:pt x="1722268" y="961747"/>
                  <a:pt x="1733406" y="961049"/>
                  <a:pt x="1740023" y="967666"/>
                </a:cubicBezTo>
                <a:cubicBezTo>
                  <a:pt x="1755112" y="982755"/>
                  <a:pt x="1768786" y="1000688"/>
                  <a:pt x="1775534" y="1020932"/>
                </a:cubicBezTo>
                <a:cubicBezTo>
                  <a:pt x="1782754" y="1042592"/>
                  <a:pt x="1784958" y="1056989"/>
                  <a:pt x="1802167" y="1074198"/>
                </a:cubicBezTo>
                <a:cubicBezTo>
                  <a:pt x="1809712" y="1081743"/>
                  <a:pt x="1819922" y="1086035"/>
                  <a:pt x="1828800" y="1091953"/>
                </a:cubicBezTo>
                <a:cubicBezTo>
                  <a:pt x="1867033" y="1053720"/>
                  <a:pt x="1862535" y="1072423"/>
                  <a:pt x="1846555" y="1003177"/>
                </a:cubicBezTo>
                <a:cubicBezTo>
                  <a:pt x="1842347" y="984941"/>
                  <a:pt x="1828800" y="949911"/>
                  <a:pt x="1828800" y="949911"/>
                </a:cubicBezTo>
                <a:cubicBezTo>
                  <a:pt x="1831759" y="938074"/>
                  <a:pt x="1826349" y="918932"/>
                  <a:pt x="1837678" y="914400"/>
                </a:cubicBezTo>
                <a:cubicBezTo>
                  <a:pt x="1849965" y="909485"/>
                  <a:pt x="1861698" y="925589"/>
                  <a:pt x="1873188" y="932155"/>
                </a:cubicBezTo>
                <a:cubicBezTo>
                  <a:pt x="1921375" y="959691"/>
                  <a:pt x="1877624" y="942513"/>
                  <a:pt x="1926454" y="958788"/>
                </a:cubicBezTo>
                <a:cubicBezTo>
                  <a:pt x="1932373" y="964707"/>
                  <a:pt x="1936723" y="972801"/>
                  <a:pt x="1944210" y="976544"/>
                </a:cubicBezTo>
                <a:cubicBezTo>
                  <a:pt x="1960950" y="984914"/>
                  <a:pt x="1997476" y="994299"/>
                  <a:pt x="1997476" y="994299"/>
                </a:cubicBezTo>
                <a:lnTo>
                  <a:pt x="2068497" y="985421"/>
                </a:lnTo>
                <a:cubicBezTo>
                  <a:pt x="2069285" y="984746"/>
                  <a:pt x="2057260" y="922547"/>
                  <a:pt x="2050742" y="914400"/>
                </a:cubicBezTo>
                <a:cubicBezTo>
                  <a:pt x="2044077" y="906069"/>
                  <a:pt x="2032210" y="903589"/>
                  <a:pt x="2024109" y="896645"/>
                </a:cubicBezTo>
                <a:cubicBezTo>
                  <a:pt x="2011399" y="885751"/>
                  <a:pt x="1988598" y="861134"/>
                  <a:pt x="1988598" y="861134"/>
                </a:cubicBezTo>
                <a:cubicBezTo>
                  <a:pt x="1982680" y="843379"/>
                  <a:pt x="1968196" y="826396"/>
                  <a:pt x="1970843" y="807868"/>
                </a:cubicBezTo>
                <a:cubicBezTo>
                  <a:pt x="1982368" y="727199"/>
                  <a:pt x="1973104" y="765573"/>
                  <a:pt x="1997476" y="692458"/>
                </a:cubicBezTo>
                <a:cubicBezTo>
                  <a:pt x="2000435" y="683580"/>
                  <a:pt x="2001163" y="673611"/>
                  <a:pt x="2006354" y="665825"/>
                </a:cubicBezTo>
                <a:cubicBezTo>
                  <a:pt x="2038146" y="618136"/>
                  <a:pt x="2039023" y="626943"/>
                  <a:pt x="2050742" y="585926"/>
                </a:cubicBezTo>
                <a:cubicBezTo>
                  <a:pt x="2054094" y="574194"/>
                  <a:pt x="2056661" y="562252"/>
                  <a:pt x="2059620" y="550415"/>
                </a:cubicBezTo>
                <a:cubicBezTo>
                  <a:pt x="2065538" y="556334"/>
                  <a:pt x="2073069" y="560994"/>
                  <a:pt x="2077375" y="568171"/>
                </a:cubicBezTo>
                <a:cubicBezTo>
                  <a:pt x="2092219" y="592911"/>
                  <a:pt x="2078107" y="600717"/>
                  <a:pt x="2104008" y="621437"/>
                </a:cubicBezTo>
                <a:cubicBezTo>
                  <a:pt x="2111315" y="627283"/>
                  <a:pt x="2121465" y="628479"/>
                  <a:pt x="2130641" y="630314"/>
                </a:cubicBezTo>
                <a:cubicBezTo>
                  <a:pt x="2151160" y="634418"/>
                  <a:pt x="2172198" y="635449"/>
                  <a:pt x="2192785" y="639192"/>
                </a:cubicBezTo>
                <a:cubicBezTo>
                  <a:pt x="2204789" y="641375"/>
                  <a:pt x="2216609" y="644564"/>
                  <a:pt x="2228295" y="648070"/>
                </a:cubicBezTo>
                <a:cubicBezTo>
                  <a:pt x="2246221" y="653448"/>
                  <a:pt x="2281561" y="665825"/>
                  <a:pt x="2281561" y="665825"/>
                </a:cubicBezTo>
                <a:cubicBezTo>
                  <a:pt x="2294172" y="678435"/>
                  <a:pt x="2310851" y="706720"/>
                  <a:pt x="2317072" y="656947"/>
                </a:cubicBezTo>
                <a:cubicBezTo>
                  <a:pt x="2322718" y="611775"/>
                  <a:pt x="2304814" y="618270"/>
                  <a:pt x="2290439" y="585926"/>
                </a:cubicBezTo>
                <a:cubicBezTo>
                  <a:pt x="2282838" y="568823"/>
                  <a:pt x="2285918" y="545894"/>
                  <a:pt x="2272684" y="532660"/>
                </a:cubicBezTo>
                <a:cubicBezTo>
                  <a:pt x="2209418" y="469394"/>
                  <a:pt x="2281218" y="537712"/>
                  <a:pt x="2219418" y="488272"/>
                </a:cubicBezTo>
                <a:cubicBezTo>
                  <a:pt x="2212882" y="483043"/>
                  <a:pt x="2208839" y="474822"/>
                  <a:pt x="2201662" y="470516"/>
                </a:cubicBezTo>
                <a:cubicBezTo>
                  <a:pt x="2193638" y="465701"/>
                  <a:pt x="2183907" y="464598"/>
                  <a:pt x="2175029" y="461639"/>
                </a:cubicBezTo>
                <a:cubicBezTo>
                  <a:pt x="2144040" y="430648"/>
                  <a:pt x="2165215" y="446530"/>
                  <a:pt x="2104008" y="426128"/>
                </a:cubicBezTo>
                <a:lnTo>
                  <a:pt x="2077375" y="417250"/>
                </a:lnTo>
                <a:lnTo>
                  <a:pt x="2050742" y="408373"/>
                </a:lnTo>
                <a:cubicBezTo>
                  <a:pt x="2053701" y="393577"/>
                  <a:pt x="2049800" y="375441"/>
                  <a:pt x="2059620" y="363984"/>
                </a:cubicBezTo>
                <a:cubicBezTo>
                  <a:pt x="2069889" y="352004"/>
                  <a:pt x="2123346" y="342203"/>
                  <a:pt x="2139519" y="337351"/>
                </a:cubicBezTo>
                <a:cubicBezTo>
                  <a:pt x="2157445" y="331973"/>
                  <a:pt x="2174628" y="324135"/>
                  <a:pt x="2192785" y="319596"/>
                </a:cubicBezTo>
                <a:cubicBezTo>
                  <a:pt x="2278445" y="298181"/>
                  <a:pt x="2239878" y="306627"/>
                  <a:pt x="2308194" y="292963"/>
                </a:cubicBezTo>
                <a:cubicBezTo>
                  <a:pt x="2317072" y="287045"/>
                  <a:pt x="2326630" y="282038"/>
                  <a:pt x="2334827" y="275208"/>
                </a:cubicBezTo>
                <a:cubicBezTo>
                  <a:pt x="2403190" y="218239"/>
                  <a:pt x="2321961" y="274908"/>
                  <a:pt x="2388093" y="230819"/>
                </a:cubicBezTo>
                <a:cubicBezTo>
                  <a:pt x="2370338" y="224901"/>
                  <a:pt x="2353355" y="215711"/>
                  <a:pt x="2334827" y="213064"/>
                </a:cubicBezTo>
                <a:cubicBezTo>
                  <a:pt x="2246156" y="200396"/>
                  <a:pt x="2293481" y="206497"/>
                  <a:pt x="2192785" y="195309"/>
                </a:cubicBezTo>
                <a:cubicBezTo>
                  <a:pt x="2139120" y="181892"/>
                  <a:pt x="2168844" y="190288"/>
                  <a:pt x="2104008" y="168676"/>
                </a:cubicBezTo>
                <a:cubicBezTo>
                  <a:pt x="2095130" y="165717"/>
                  <a:pt x="2086551" y="161633"/>
                  <a:pt x="2077375" y="159798"/>
                </a:cubicBezTo>
                <a:lnTo>
                  <a:pt x="2032987" y="150920"/>
                </a:lnTo>
                <a:cubicBezTo>
                  <a:pt x="2003395" y="153879"/>
                  <a:pt x="1973545" y="154909"/>
                  <a:pt x="1944210" y="159798"/>
                </a:cubicBezTo>
                <a:cubicBezTo>
                  <a:pt x="1920139" y="163810"/>
                  <a:pt x="1873188" y="177553"/>
                  <a:pt x="1873188" y="177553"/>
                </a:cubicBezTo>
                <a:cubicBezTo>
                  <a:pt x="1843596" y="171635"/>
                  <a:pt x="1813689" y="167117"/>
                  <a:pt x="1784412" y="159798"/>
                </a:cubicBezTo>
                <a:cubicBezTo>
                  <a:pt x="1772575" y="156839"/>
                  <a:pt x="1760936" y="152926"/>
                  <a:pt x="1748901" y="150920"/>
                </a:cubicBezTo>
                <a:cubicBezTo>
                  <a:pt x="1725368" y="146998"/>
                  <a:pt x="1701529" y="145196"/>
                  <a:pt x="1677880" y="142043"/>
                </a:cubicBezTo>
                <a:lnTo>
                  <a:pt x="1615736" y="133165"/>
                </a:lnTo>
                <a:cubicBezTo>
                  <a:pt x="1606858" y="130206"/>
                  <a:pt x="1598461" y="124287"/>
                  <a:pt x="1589103" y="124287"/>
                </a:cubicBezTo>
                <a:cubicBezTo>
                  <a:pt x="1488039" y="124287"/>
                  <a:pt x="1458694" y="130235"/>
                  <a:pt x="1376039" y="142043"/>
                </a:cubicBezTo>
                <a:cubicBezTo>
                  <a:pt x="1367161" y="145002"/>
                  <a:pt x="1358754" y="150495"/>
                  <a:pt x="1349406" y="150920"/>
                </a:cubicBezTo>
                <a:cubicBezTo>
                  <a:pt x="985698" y="167452"/>
                  <a:pt x="801498" y="156968"/>
                  <a:pt x="408373" y="150920"/>
                </a:cubicBezTo>
                <a:cubicBezTo>
                  <a:pt x="388056" y="145841"/>
                  <a:pt x="347933" y="135213"/>
                  <a:pt x="328474" y="133165"/>
                </a:cubicBezTo>
                <a:cubicBezTo>
                  <a:pt x="287168" y="128817"/>
                  <a:pt x="245616" y="127246"/>
                  <a:pt x="204187" y="124287"/>
                </a:cubicBezTo>
                <a:cubicBezTo>
                  <a:pt x="184333" y="119324"/>
                  <a:pt x="128383" y="106303"/>
                  <a:pt x="115410" y="97654"/>
                </a:cubicBezTo>
                <a:cubicBezTo>
                  <a:pt x="80991" y="74708"/>
                  <a:pt x="98899" y="83273"/>
                  <a:pt x="62144" y="71021"/>
                </a:cubicBezTo>
                <a:cubicBezTo>
                  <a:pt x="47348" y="56225"/>
                  <a:pt x="29362" y="44044"/>
                  <a:pt x="17755" y="26633"/>
                </a:cubicBezTo>
                <a:lnTo>
                  <a:pt x="0" y="0"/>
                </a:lnTo>
              </a:path>
            </a:pathLst>
          </a:custGeom>
          <a:ln w="44450">
            <a:solidFill>
              <a:schemeClr val="accent1">
                <a:lumMod val="75000"/>
              </a:schemeClr>
            </a:solidFill>
            <a:prstDash val="lgDash"/>
            <a:headEnd type="oval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6516216" y="274638"/>
            <a:ext cx="2448272" cy="6250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400" noProof="0" dirty="0">
                <a:latin typeface="+mj-lt"/>
                <a:ea typeface="+mj-ea"/>
                <a:cs typeface="+mj-cs"/>
              </a:rPr>
              <a:t>Donder</a:t>
            </a:r>
            <a:r>
              <a:rPr kumimoji="0" lang="nl-BE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dag</a:t>
            </a:r>
            <a:br>
              <a:rPr kumimoji="0" lang="nl-BE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nl-BE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nl-BE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Pradleves</a:t>
            </a:r>
            <a:r>
              <a:rPr kumimoji="0" lang="nl-BE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</a:t>
            </a:r>
            <a:r>
              <a:rPr kumimoji="0" lang="nl-BE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Sampeyre</a:t>
            </a:r>
            <a:br>
              <a:rPr kumimoji="0" lang="nl-BE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nl-BE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78 km</a:t>
            </a:r>
          </a:p>
        </p:txBody>
      </p:sp>
      <p:sp>
        <p:nvSpPr>
          <p:cNvPr id="5" name="5-puntige ster 4"/>
          <p:cNvSpPr/>
          <p:nvPr/>
        </p:nvSpPr>
        <p:spPr>
          <a:xfrm>
            <a:off x="4572000" y="620688"/>
            <a:ext cx="216024" cy="216024"/>
          </a:xfrm>
          <a:prstGeom prst="star5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5-puntige ster 5"/>
          <p:cNvSpPr/>
          <p:nvPr/>
        </p:nvSpPr>
        <p:spPr>
          <a:xfrm>
            <a:off x="6228184" y="5301208"/>
            <a:ext cx="216024" cy="216024"/>
          </a:xfrm>
          <a:prstGeom prst="star5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026" y="44624"/>
            <a:ext cx="7692390" cy="4589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388" y="4190191"/>
            <a:ext cx="3177540" cy="2623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Vrije vorm 4"/>
          <p:cNvSpPr/>
          <p:nvPr/>
        </p:nvSpPr>
        <p:spPr>
          <a:xfrm>
            <a:off x="575604" y="230819"/>
            <a:ext cx="5569666" cy="6223247"/>
          </a:xfrm>
          <a:custGeom>
            <a:avLst/>
            <a:gdLst>
              <a:gd name="connsiteX0" fmla="*/ 5434579 w 5569666"/>
              <a:gd name="connsiteY0" fmla="*/ 2867488 h 6223247"/>
              <a:gd name="connsiteX1" fmla="*/ 5478967 w 5569666"/>
              <a:gd name="connsiteY1" fmla="*/ 2805344 h 6223247"/>
              <a:gd name="connsiteX2" fmla="*/ 5523355 w 5569666"/>
              <a:gd name="connsiteY2" fmla="*/ 2814222 h 6223247"/>
              <a:gd name="connsiteX3" fmla="*/ 5558866 w 5569666"/>
              <a:gd name="connsiteY3" fmla="*/ 2831977 h 6223247"/>
              <a:gd name="connsiteX4" fmla="*/ 5549988 w 5569666"/>
              <a:gd name="connsiteY4" fmla="*/ 2778711 h 6223247"/>
              <a:gd name="connsiteX5" fmla="*/ 5523355 w 5569666"/>
              <a:gd name="connsiteY5" fmla="*/ 2725445 h 6223247"/>
              <a:gd name="connsiteX6" fmla="*/ 5496722 w 5569666"/>
              <a:gd name="connsiteY6" fmla="*/ 2698812 h 6223247"/>
              <a:gd name="connsiteX7" fmla="*/ 5470089 w 5569666"/>
              <a:gd name="connsiteY7" fmla="*/ 2645546 h 6223247"/>
              <a:gd name="connsiteX8" fmla="*/ 5452334 w 5569666"/>
              <a:gd name="connsiteY8" fmla="*/ 2618913 h 6223247"/>
              <a:gd name="connsiteX9" fmla="*/ 5434579 w 5569666"/>
              <a:gd name="connsiteY9" fmla="*/ 2556769 h 6223247"/>
              <a:gd name="connsiteX10" fmla="*/ 5390190 w 5569666"/>
              <a:gd name="connsiteY10" fmla="*/ 2512381 h 6223247"/>
              <a:gd name="connsiteX11" fmla="*/ 5363557 w 5569666"/>
              <a:gd name="connsiteY11" fmla="*/ 2485748 h 6223247"/>
              <a:gd name="connsiteX12" fmla="*/ 5301413 w 5569666"/>
              <a:gd name="connsiteY12" fmla="*/ 2450237 h 6223247"/>
              <a:gd name="connsiteX13" fmla="*/ 5248147 w 5569666"/>
              <a:gd name="connsiteY13" fmla="*/ 2432482 h 6223247"/>
              <a:gd name="connsiteX14" fmla="*/ 5221514 w 5569666"/>
              <a:gd name="connsiteY14" fmla="*/ 2423604 h 6223247"/>
              <a:gd name="connsiteX15" fmla="*/ 5141615 w 5569666"/>
              <a:gd name="connsiteY15" fmla="*/ 2396971 h 6223247"/>
              <a:gd name="connsiteX16" fmla="*/ 5114982 w 5569666"/>
              <a:gd name="connsiteY16" fmla="*/ 2388094 h 6223247"/>
              <a:gd name="connsiteX17" fmla="*/ 5026206 w 5569666"/>
              <a:gd name="connsiteY17" fmla="*/ 2361461 h 6223247"/>
              <a:gd name="connsiteX18" fmla="*/ 4999573 w 5569666"/>
              <a:gd name="connsiteY18" fmla="*/ 2352583 h 6223247"/>
              <a:gd name="connsiteX19" fmla="*/ 4972940 w 5569666"/>
              <a:gd name="connsiteY19" fmla="*/ 2343705 h 6223247"/>
              <a:gd name="connsiteX20" fmla="*/ 4946307 w 5569666"/>
              <a:gd name="connsiteY20" fmla="*/ 2325950 h 6223247"/>
              <a:gd name="connsiteX21" fmla="*/ 4928551 w 5569666"/>
              <a:gd name="connsiteY21" fmla="*/ 2308195 h 6223247"/>
              <a:gd name="connsiteX22" fmla="*/ 4875285 w 5569666"/>
              <a:gd name="connsiteY22" fmla="*/ 2272684 h 6223247"/>
              <a:gd name="connsiteX23" fmla="*/ 4848652 w 5569666"/>
              <a:gd name="connsiteY23" fmla="*/ 2246051 h 6223247"/>
              <a:gd name="connsiteX24" fmla="*/ 4822019 w 5569666"/>
              <a:gd name="connsiteY24" fmla="*/ 2228296 h 6223247"/>
              <a:gd name="connsiteX25" fmla="*/ 4804264 w 5569666"/>
              <a:gd name="connsiteY25" fmla="*/ 2210540 h 6223247"/>
              <a:gd name="connsiteX26" fmla="*/ 4750998 w 5569666"/>
              <a:gd name="connsiteY26" fmla="*/ 2166152 h 6223247"/>
              <a:gd name="connsiteX27" fmla="*/ 4688854 w 5569666"/>
              <a:gd name="connsiteY27" fmla="*/ 2086253 h 6223247"/>
              <a:gd name="connsiteX28" fmla="*/ 4671099 w 5569666"/>
              <a:gd name="connsiteY28" fmla="*/ 2050742 h 6223247"/>
              <a:gd name="connsiteX29" fmla="*/ 4635588 w 5569666"/>
              <a:gd name="connsiteY29" fmla="*/ 1997476 h 6223247"/>
              <a:gd name="connsiteX30" fmla="*/ 4617833 w 5569666"/>
              <a:gd name="connsiteY30" fmla="*/ 1970843 h 6223247"/>
              <a:gd name="connsiteX31" fmla="*/ 4582322 w 5569666"/>
              <a:gd name="connsiteY31" fmla="*/ 1908699 h 6223247"/>
              <a:gd name="connsiteX32" fmla="*/ 4555689 w 5569666"/>
              <a:gd name="connsiteY32" fmla="*/ 1864311 h 6223247"/>
              <a:gd name="connsiteX33" fmla="*/ 4484668 w 5569666"/>
              <a:gd name="connsiteY33" fmla="*/ 1802167 h 6223247"/>
              <a:gd name="connsiteX34" fmla="*/ 4431402 w 5569666"/>
              <a:gd name="connsiteY34" fmla="*/ 1784412 h 6223247"/>
              <a:gd name="connsiteX35" fmla="*/ 4404769 w 5569666"/>
              <a:gd name="connsiteY35" fmla="*/ 1775534 h 6223247"/>
              <a:gd name="connsiteX36" fmla="*/ 4369258 w 5569666"/>
              <a:gd name="connsiteY36" fmla="*/ 1695635 h 6223247"/>
              <a:gd name="connsiteX37" fmla="*/ 4360380 w 5569666"/>
              <a:gd name="connsiteY37" fmla="*/ 1669002 h 6223247"/>
              <a:gd name="connsiteX38" fmla="*/ 4351503 w 5569666"/>
              <a:gd name="connsiteY38" fmla="*/ 1438183 h 6223247"/>
              <a:gd name="connsiteX39" fmla="*/ 4342625 w 5569666"/>
              <a:gd name="connsiteY39" fmla="*/ 1411550 h 6223247"/>
              <a:gd name="connsiteX40" fmla="*/ 4315992 w 5569666"/>
              <a:gd name="connsiteY40" fmla="*/ 1393795 h 6223247"/>
              <a:gd name="connsiteX41" fmla="*/ 4298237 w 5569666"/>
              <a:gd name="connsiteY41" fmla="*/ 1367162 h 6223247"/>
              <a:gd name="connsiteX42" fmla="*/ 4236093 w 5569666"/>
              <a:gd name="connsiteY42" fmla="*/ 1349406 h 6223247"/>
              <a:gd name="connsiteX43" fmla="*/ 4227215 w 5569666"/>
              <a:gd name="connsiteY43" fmla="*/ 1313896 h 6223247"/>
              <a:gd name="connsiteX44" fmla="*/ 4209460 w 5569666"/>
              <a:gd name="connsiteY44" fmla="*/ 1216241 h 6223247"/>
              <a:gd name="connsiteX45" fmla="*/ 4200582 w 5569666"/>
              <a:gd name="connsiteY45" fmla="*/ 1180731 h 6223247"/>
              <a:gd name="connsiteX46" fmla="*/ 4182827 w 5569666"/>
              <a:gd name="connsiteY46" fmla="*/ 1162975 h 6223247"/>
              <a:gd name="connsiteX47" fmla="*/ 4147316 w 5569666"/>
              <a:gd name="connsiteY47" fmla="*/ 1109709 h 6223247"/>
              <a:gd name="connsiteX48" fmla="*/ 4120683 w 5569666"/>
              <a:gd name="connsiteY48" fmla="*/ 1091954 h 6223247"/>
              <a:gd name="connsiteX49" fmla="*/ 3969763 w 5569666"/>
              <a:gd name="connsiteY49" fmla="*/ 1083076 h 6223247"/>
              <a:gd name="connsiteX50" fmla="*/ 3934252 w 5569666"/>
              <a:gd name="connsiteY50" fmla="*/ 1065321 h 6223247"/>
              <a:gd name="connsiteX51" fmla="*/ 3916497 w 5569666"/>
              <a:gd name="connsiteY51" fmla="*/ 1047565 h 6223247"/>
              <a:gd name="connsiteX52" fmla="*/ 3889864 w 5569666"/>
              <a:gd name="connsiteY52" fmla="*/ 1038688 h 6223247"/>
              <a:gd name="connsiteX53" fmla="*/ 3854353 w 5569666"/>
              <a:gd name="connsiteY53" fmla="*/ 1020932 h 6223247"/>
              <a:gd name="connsiteX54" fmla="*/ 3801087 w 5569666"/>
              <a:gd name="connsiteY54" fmla="*/ 1003177 h 6223247"/>
              <a:gd name="connsiteX55" fmla="*/ 3747821 w 5569666"/>
              <a:gd name="connsiteY55" fmla="*/ 976544 h 6223247"/>
              <a:gd name="connsiteX56" fmla="*/ 3721188 w 5569666"/>
              <a:gd name="connsiteY56" fmla="*/ 958789 h 6223247"/>
              <a:gd name="connsiteX57" fmla="*/ 3694555 w 5569666"/>
              <a:gd name="connsiteY57" fmla="*/ 949911 h 6223247"/>
              <a:gd name="connsiteX58" fmla="*/ 3667922 w 5569666"/>
              <a:gd name="connsiteY58" fmla="*/ 932156 h 6223247"/>
              <a:gd name="connsiteX59" fmla="*/ 3650167 w 5569666"/>
              <a:gd name="connsiteY59" fmla="*/ 914400 h 6223247"/>
              <a:gd name="connsiteX60" fmla="*/ 3623534 w 5569666"/>
              <a:gd name="connsiteY60" fmla="*/ 905523 h 6223247"/>
              <a:gd name="connsiteX61" fmla="*/ 3605779 w 5569666"/>
              <a:gd name="connsiteY61" fmla="*/ 887767 h 6223247"/>
              <a:gd name="connsiteX62" fmla="*/ 3543635 w 5569666"/>
              <a:gd name="connsiteY62" fmla="*/ 861134 h 6223247"/>
              <a:gd name="connsiteX63" fmla="*/ 3525879 w 5569666"/>
              <a:gd name="connsiteY63" fmla="*/ 843379 h 6223247"/>
              <a:gd name="connsiteX64" fmla="*/ 3472613 w 5569666"/>
              <a:gd name="connsiteY64" fmla="*/ 825624 h 6223247"/>
              <a:gd name="connsiteX65" fmla="*/ 3419347 w 5569666"/>
              <a:gd name="connsiteY65" fmla="*/ 798991 h 6223247"/>
              <a:gd name="connsiteX66" fmla="*/ 3392714 w 5569666"/>
              <a:gd name="connsiteY66" fmla="*/ 781235 h 6223247"/>
              <a:gd name="connsiteX67" fmla="*/ 3339448 w 5569666"/>
              <a:gd name="connsiteY67" fmla="*/ 763480 h 6223247"/>
              <a:gd name="connsiteX68" fmla="*/ 3312815 w 5569666"/>
              <a:gd name="connsiteY68" fmla="*/ 754602 h 6223247"/>
              <a:gd name="connsiteX69" fmla="*/ 3286182 w 5569666"/>
              <a:gd name="connsiteY69" fmla="*/ 736847 h 6223247"/>
              <a:gd name="connsiteX70" fmla="*/ 3232916 w 5569666"/>
              <a:gd name="connsiteY70" fmla="*/ 719092 h 6223247"/>
              <a:gd name="connsiteX71" fmla="*/ 3206283 w 5569666"/>
              <a:gd name="connsiteY71" fmla="*/ 710214 h 6223247"/>
              <a:gd name="connsiteX72" fmla="*/ 3153017 w 5569666"/>
              <a:gd name="connsiteY72" fmla="*/ 692459 h 6223247"/>
              <a:gd name="connsiteX73" fmla="*/ 3117507 w 5569666"/>
              <a:gd name="connsiteY73" fmla="*/ 683581 h 6223247"/>
              <a:gd name="connsiteX74" fmla="*/ 3055363 w 5569666"/>
              <a:gd name="connsiteY74" fmla="*/ 665826 h 6223247"/>
              <a:gd name="connsiteX75" fmla="*/ 2975464 w 5569666"/>
              <a:gd name="connsiteY75" fmla="*/ 656948 h 6223247"/>
              <a:gd name="connsiteX76" fmla="*/ 2939953 w 5569666"/>
              <a:gd name="connsiteY76" fmla="*/ 648070 h 6223247"/>
              <a:gd name="connsiteX77" fmla="*/ 2806788 w 5569666"/>
              <a:gd name="connsiteY77" fmla="*/ 630315 h 6223247"/>
              <a:gd name="connsiteX78" fmla="*/ 2691379 w 5569666"/>
              <a:gd name="connsiteY78" fmla="*/ 612560 h 6223247"/>
              <a:gd name="connsiteX79" fmla="*/ 2655868 w 5569666"/>
              <a:gd name="connsiteY79" fmla="*/ 603682 h 6223247"/>
              <a:gd name="connsiteX80" fmla="*/ 2549336 w 5569666"/>
              <a:gd name="connsiteY80" fmla="*/ 585927 h 6223247"/>
              <a:gd name="connsiteX81" fmla="*/ 2460559 w 5569666"/>
              <a:gd name="connsiteY81" fmla="*/ 568171 h 6223247"/>
              <a:gd name="connsiteX82" fmla="*/ 2433926 w 5569666"/>
              <a:gd name="connsiteY82" fmla="*/ 541538 h 6223247"/>
              <a:gd name="connsiteX83" fmla="*/ 2425048 w 5569666"/>
              <a:gd name="connsiteY83" fmla="*/ 514905 h 6223247"/>
              <a:gd name="connsiteX84" fmla="*/ 2398415 w 5569666"/>
              <a:gd name="connsiteY84" fmla="*/ 479395 h 6223247"/>
              <a:gd name="connsiteX85" fmla="*/ 2354027 w 5569666"/>
              <a:gd name="connsiteY85" fmla="*/ 435006 h 6223247"/>
              <a:gd name="connsiteX86" fmla="*/ 2318516 w 5569666"/>
              <a:gd name="connsiteY86" fmla="*/ 328474 h 6223247"/>
              <a:gd name="connsiteX87" fmla="*/ 2309639 w 5569666"/>
              <a:gd name="connsiteY87" fmla="*/ 301841 h 6223247"/>
              <a:gd name="connsiteX88" fmla="*/ 2291883 w 5569666"/>
              <a:gd name="connsiteY88" fmla="*/ 275208 h 6223247"/>
              <a:gd name="connsiteX89" fmla="*/ 2274128 w 5569666"/>
              <a:gd name="connsiteY89" fmla="*/ 221942 h 6223247"/>
              <a:gd name="connsiteX90" fmla="*/ 2238617 w 5569666"/>
              <a:gd name="connsiteY90" fmla="*/ 177554 h 6223247"/>
              <a:gd name="connsiteX91" fmla="*/ 2220862 w 5569666"/>
              <a:gd name="connsiteY91" fmla="*/ 150921 h 6223247"/>
              <a:gd name="connsiteX92" fmla="*/ 2185351 w 5569666"/>
              <a:gd name="connsiteY92" fmla="*/ 106532 h 6223247"/>
              <a:gd name="connsiteX93" fmla="*/ 2176474 w 5569666"/>
              <a:gd name="connsiteY93" fmla="*/ 79899 h 6223247"/>
              <a:gd name="connsiteX94" fmla="*/ 2167596 w 5569666"/>
              <a:gd name="connsiteY94" fmla="*/ 26633 h 6223247"/>
              <a:gd name="connsiteX95" fmla="*/ 2123208 w 5569666"/>
              <a:gd name="connsiteY95" fmla="*/ 17756 h 6223247"/>
              <a:gd name="connsiteX96" fmla="*/ 2069942 w 5569666"/>
              <a:gd name="connsiteY96" fmla="*/ 0 h 6223247"/>
              <a:gd name="connsiteX97" fmla="*/ 1972287 w 5569666"/>
              <a:gd name="connsiteY97" fmla="*/ 8878 h 6223247"/>
              <a:gd name="connsiteX98" fmla="*/ 1892388 w 5569666"/>
              <a:gd name="connsiteY98" fmla="*/ 26633 h 6223247"/>
              <a:gd name="connsiteX99" fmla="*/ 1830245 w 5569666"/>
              <a:gd name="connsiteY99" fmla="*/ 35511 h 6223247"/>
              <a:gd name="connsiteX100" fmla="*/ 1768101 w 5569666"/>
              <a:gd name="connsiteY100" fmla="*/ 53266 h 6223247"/>
              <a:gd name="connsiteX101" fmla="*/ 1714835 w 5569666"/>
              <a:gd name="connsiteY101" fmla="*/ 71022 h 6223247"/>
              <a:gd name="connsiteX102" fmla="*/ 1652691 w 5569666"/>
              <a:gd name="connsiteY102" fmla="*/ 88777 h 6223247"/>
              <a:gd name="connsiteX103" fmla="*/ 1626058 w 5569666"/>
              <a:gd name="connsiteY103" fmla="*/ 106532 h 6223247"/>
              <a:gd name="connsiteX104" fmla="*/ 1599425 w 5569666"/>
              <a:gd name="connsiteY104" fmla="*/ 115410 h 6223247"/>
              <a:gd name="connsiteX105" fmla="*/ 1519526 w 5569666"/>
              <a:gd name="connsiteY105" fmla="*/ 159798 h 6223247"/>
              <a:gd name="connsiteX106" fmla="*/ 1484015 w 5569666"/>
              <a:gd name="connsiteY106" fmla="*/ 213064 h 6223247"/>
              <a:gd name="connsiteX107" fmla="*/ 1466260 w 5569666"/>
              <a:gd name="connsiteY107" fmla="*/ 239698 h 6223247"/>
              <a:gd name="connsiteX108" fmla="*/ 1457382 w 5569666"/>
              <a:gd name="connsiteY108" fmla="*/ 266331 h 6223247"/>
              <a:gd name="connsiteX109" fmla="*/ 1430749 w 5569666"/>
              <a:gd name="connsiteY109" fmla="*/ 319597 h 6223247"/>
              <a:gd name="connsiteX110" fmla="*/ 1421872 w 5569666"/>
              <a:gd name="connsiteY110" fmla="*/ 488272 h 6223247"/>
              <a:gd name="connsiteX111" fmla="*/ 1412994 w 5569666"/>
              <a:gd name="connsiteY111" fmla="*/ 514905 h 6223247"/>
              <a:gd name="connsiteX112" fmla="*/ 1404116 w 5569666"/>
              <a:gd name="connsiteY112" fmla="*/ 550416 h 6223247"/>
              <a:gd name="connsiteX113" fmla="*/ 1395239 w 5569666"/>
              <a:gd name="connsiteY113" fmla="*/ 577049 h 6223247"/>
              <a:gd name="connsiteX114" fmla="*/ 1377483 w 5569666"/>
              <a:gd name="connsiteY114" fmla="*/ 648070 h 6223247"/>
              <a:gd name="connsiteX115" fmla="*/ 1368606 w 5569666"/>
              <a:gd name="connsiteY115" fmla="*/ 683581 h 6223247"/>
              <a:gd name="connsiteX116" fmla="*/ 1359728 w 5569666"/>
              <a:gd name="connsiteY116" fmla="*/ 710214 h 6223247"/>
              <a:gd name="connsiteX117" fmla="*/ 1350850 w 5569666"/>
              <a:gd name="connsiteY117" fmla="*/ 745725 h 6223247"/>
              <a:gd name="connsiteX118" fmla="*/ 1333095 w 5569666"/>
              <a:gd name="connsiteY118" fmla="*/ 798991 h 6223247"/>
              <a:gd name="connsiteX119" fmla="*/ 1315340 w 5569666"/>
              <a:gd name="connsiteY119" fmla="*/ 852257 h 6223247"/>
              <a:gd name="connsiteX120" fmla="*/ 1306462 w 5569666"/>
              <a:gd name="connsiteY120" fmla="*/ 878890 h 6223247"/>
              <a:gd name="connsiteX121" fmla="*/ 1217685 w 5569666"/>
              <a:gd name="connsiteY121" fmla="*/ 905523 h 6223247"/>
              <a:gd name="connsiteX122" fmla="*/ 1164419 w 5569666"/>
              <a:gd name="connsiteY122" fmla="*/ 932156 h 6223247"/>
              <a:gd name="connsiteX123" fmla="*/ 1075643 w 5569666"/>
              <a:gd name="connsiteY123" fmla="*/ 958789 h 6223247"/>
              <a:gd name="connsiteX124" fmla="*/ 1049010 w 5569666"/>
              <a:gd name="connsiteY124" fmla="*/ 976544 h 6223247"/>
              <a:gd name="connsiteX125" fmla="*/ 960233 w 5569666"/>
              <a:gd name="connsiteY125" fmla="*/ 994299 h 6223247"/>
              <a:gd name="connsiteX126" fmla="*/ 933600 w 5569666"/>
              <a:gd name="connsiteY126" fmla="*/ 1003177 h 6223247"/>
              <a:gd name="connsiteX127" fmla="*/ 880334 w 5569666"/>
              <a:gd name="connsiteY127" fmla="*/ 1038688 h 6223247"/>
              <a:gd name="connsiteX128" fmla="*/ 853701 w 5569666"/>
              <a:gd name="connsiteY128" fmla="*/ 1056443 h 6223247"/>
              <a:gd name="connsiteX129" fmla="*/ 800435 w 5569666"/>
              <a:gd name="connsiteY129" fmla="*/ 1100831 h 6223247"/>
              <a:gd name="connsiteX130" fmla="*/ 782679 w 5569666"/>
              <a:gd name="connsiteY130" fmla="*/ 1118587 h 6223247"/>
              <a:gd name="connsiteX131" fmla="*/ 747169 w 5569666"/>
              <a:gd name="connsiteY131" fmla="*/ 1136342 h 6223247"/>
              <a:gd name="connsiteX132" fmla="*/ 729413 w 5569666"/>
              <a:gd name="connsiteY132" fmla="*/ 1154098 h 6223247"/>
              <a:gd name="connsiteX133" fmla="*/ 658392 w 5569666"/>
              <a:gd name="connsiteY133" fmla="*/ 1207364 h 6223247"/>
              <a:gd name="connsiteX134" fmla="*/ 640637 w 5569666"/>
              <a:gd name="connsiteY134" fmla="*/ 1233997 h 6223247"/>
              <a:gd name="connsiteX135" fmla="*/ 605126 w 5569666"/>
              <a:gd name="connsiteY135" fmla="*/ 1278385 h 6223247"/>
              <a:gd name="connsiteX136" fmla="*/ 587371 w 5569666"/>
              <a:gd name="connsiteY136" fmla="*/ 1331651 h 6223247"/>
              <a:gd name="connsiteX137" fmla="*/ 569615 w 5569666"/>
              <a:gd name="connsiteY137" fmla="*/ 1367162 h 6223247"/>
              <a:gd name="connsiteX138" fmla="*/ 551860 w 5569666"/>
              <a:gd name="connsiteY138" fmla="*/ 1420428 h 6223247"/>
              <a:gd name="connsiteX139" fmla="*/ 542982 w 5569666"/>
              <a:gd name="connsiteY139" fmla="*/ 1447061 h 6223247"/>
              <a:gd name="connsiteX140" fmla="*/ 525227 w 5569666"/>
              <a:gd name="connsiteY140" fmla="*/ 1482571 h 6223247"/>
              <a:gd name="connsiteX141" fmla="*/ 516349 w 5569666"/>
              <a:gd name="connsiteY141" fmla="*/ 1509204 h 6223247"/>
              <a:gd name="connsiteX142" fmla="*/ 498594 w 5569666"/>
              <a:gd name="connsiteY142" fmla="*/ 1535837 h 6223247"/>
              <a:gd name="connsiteX143" fmla="*/ 480839 w 5569666"/>
              <a:gd name="connsiteY143" fmla="*/ 1589103 h 6223247"/>
              <a:gd name="connsiteX144" fmla="*/ 471961 w 5569666"/>
              <a:gd name="connsiteY144" fmla="*/ 1615736 h 6223247"/>
              <a:gd name="connsiteX145" fmla="*/ 454206 w 5569666"/>
              <a:gd name="connsiteY145" fmla="*/ 1633492 h 6223247"/>
              <a:gd name="connsiteX146" fmla="*/ 392062 w 5569666"/>
              <a:gd name="connsiteY146" fmla="*/ 1669002 h 6223247"/>
              <a:gd name="connsiteX147" fmla="*/ 338796 w 5569666"/>
              <a:gd name="connsiteY147" fmla="*/ 1695635 h 6223247"/>
              <a:gd name="connsiteX148" fmla="*/ 303285 w 5569666"/>
              <a:gd name="connsiteY148" fmla="*/ 1731146 h 6223247"/>
              <a:gd name="connsiteX149" fmla="*/ 258897 w 5569666"/>
              <a:gd name="connsiteY149" fmla="*/ 1766657 h 6223247"/>
              <a:gd name="connsiteX150" fmla="*/ 241142 w 5569666"/>
              <a:gd name="connsiteY150" fmla="*/ 1793290 h 6223247"/>
              <a:gd name="connsiteX151" fmla="*/ 223386 w 5569666"/>
              <a:gd name="connsiteY151" fmla="*/ 1811045 h 6223247"/>
              <a:gd name="connsiteX152" fmla="*/ 205631 w 5569666"/>
              <a:gd name="connsiteY152" fmla="*/ 1837678 h 6223247"/>
              <a:gd name="connsiteX153" fmla="*/ 152365 w 5569666"/>
              <a:gd name="connsiteY153" fmla="*/ 1873189 h 6223247"/>
              <a:gd name="connsiteX154" fmla="*/ 72466 w 5569666"/>
              <a:gd name="connsiteY154" fmla="*/ 1944210 h 6223247"/>
              <a:gd name="connsiteX155" fmla="*/ 63588 w 5569666"/>
              <a:gd name="connsiteY155" fmla="*/ 1979721 h 6223247"/>
              <a:gd name="connsiteX156" fmla="*/ 45833 w 5569666"/>
              <a:gd name="connsiteY156" fmla="*/ 2006354 h 6223247"/>
              <a:gd name="connsiteX157" fmla="*/ 10322 w 5569666"/>
              <a:gd name="connsiteY157" fmla="*/ 2068498 h 6223247"/>
              <a:gd name="connsiteX158" fmla="*/ 1445 w 5569666"/>
              <a:gd name="connsiteY158" fmla="*/ 2095131 h 6223247"/>
              <a:gd name="connsiteX159" fmla="*/ 10322 w 5569666"/>
              <a:gd name="connsiteY159" fmla="*/ 2148397 h 6223247"/>
              <a:gd name="connsiteX160" fmla="*/ 90221 w 5569666"/>
              <a:gd name="connsiteY160" fmla="*/ 2192785 h 6223247"/>
              <a:gd name="connsiteX161" fmla="*/ 107977 w 5569666"/>
              <a:gd name="connsiteY161" fmla="*/ 2210540 h 6223247"/>
              <a:gd name="connsiteX162" fmla="*/ 196753 w 5569666"/>
              <a:gd name="connsiteY162" fmla="*/ 2272684 h 6223247"/>
              <a:gd name="connsiteX163" fmla="*/ 258897 w 5569666"/>
              <a:gd name="connsiteY163" fmla="*/ 2317072 h 6223247"/>
              <a:gd name="connsiteX164" fmla="*/ 303285 w 5569666"/>
              <a:gd name="connsiteY164" fmla="*/ 2343705 h 6223247"/>
              <a:gd name="connsiteX165" fmla="*/ 347674 w 5569666"/>
              <a:gd name="connsiteY165" fmla="*/ 2388094 h 6223247"/>
              <a:gd name="connsiteX166" fmla="*/ 374307 w 5569666"/>
              <a:gd name="connsiteY166" fmla="*/ 2414727 h 6223247"/>
              <a:gd name="connsiteX167" fmla="*/ 392062 w 5569666"/>
              <a:gd name="connsiteY167" fmla="*/ 2467993 h 6223247"/>
              <a:gd name="connsiteX168" fmla="*/ 400940 w 5569666"/>
              <a:gd name="connsiteY168" fmla="*/ 2494626 h 6223247"/>
              <a:gd name="connsiteX169" fmla="*/ 418695 w 5569666"/>
              <a:gd name="connsiteY169" fmla="*/ 2627791 h 6223247"/>
              <a:gd name="connsiteX170" fmla="*/ 436450 w 5569666"/>
              <a:gd name="connsiteY170" fmla="*/ 2725445 h 6223247"/>
              <a:gd name="connsiteX171" fmla="*/ 445328 w 5569666"/>
              <a:gd name="connsiteY171" fmla="*/ 2805344 h 6223247"/>
              <a:gd name="connsiteX172" fmla="*/ 454206 w 5569666"/>
              <a:gd name="connsiteY172" fmla="*/ 2831977 h 6223247"/>
              <a:gd name="connsiteX173" fmla="*/ 463083 w 5569666"/>
              <a:gd name="connsiteY173" fmla="*/ 2894121 h 6223247"/>
              <a:gd name="connsiteX174" fmla="*/ 471961 w 5569666"/>
              <a:gd name="connsiteY174" fmla="*/ 2965142 h 6223247"/>
              <a:gd name="connsiteX175" fmla="*/ 480839 w 5569666"/>
              <a:gd name="connsiteY175" fmla="*/ 3009531 h 6223247"/>
              <a:gd name="connsiteX176" fmla="*/ 498594 w 5569666"/>
              <a:gd name="connsiteY176" fmla="*/ 3116063 h 6223247"/>
              <a:gd name="connsiteX177" fmla="*/ 516349 w 5569666"/>
              <a:gd name="connsiteY177" fmla="*/ 3488925 h 6223247"/>
              <a:gd name="connsiteX178" fmla="*/ 525227 w 5569666"/>
              <a:gd name="connsiteY178" fmla="*/ 3524435 h 6223247"/>
              <a:gd name="connsiteX179" fmla="*/ 542982 w 5569666"/>
              <a:gd name="connsiteY179" fmla="*/ 3577701 h 6223247"/>
              <a:gd name="connsiteX180" fmla="*/ 551860 w 5569666"/>
              <a:gd name="connsiteY180" fmla="*/ 3604334 h 6223247"/>
              <a:gd name="connsiteX181" fmla="*/ 569615 w 5569666"/>
              <a:gd name="connsiteY181" fmla="*/ 3622090 h 6223247"/>
              <a:gd name="connsiteX182" fmla="*/ 587371 w 5569666"/>
              <a:gd name="connsiteY182" fmla="*/ 3684233 h 6223247"/>
              <a:gd name="connsiteX183" fmla="*/ 605126 w 5569666"/>
              <a:gd name="connsiteY183" fmla="*/ 3719744 h 6223247"/>
              <a:gd name="connsiteX184" fmla="*/ 622881 w 5569666"/>
              <a:gd name="connsiteY184" fmla="*/ 3746377 h 6223247"/>
              <a:gd name="connsiteX185" fmla="*/ 640637 w 5569666"/>
              <a:gd name="connsiteY185" fmla="*/ 3799643 h 6223247"/>
              <a:gd name="connsiteX186" fmla="*/ 685025 w 5569666"/>
              <a:gd name="connsiteY186" fmla="*/ 3861787 h 6223247"/>
              <a:gd name="connsiteX187" fmla="*/ 720536 w 5569666"/>
              <a:gd name="connsiteY187" fmla="*/ 3923931 h 6223247"/>
              <a:gd name="connsiteX188" fmla="*/ 747169 w 5569666"/>
              <a:gd name="connsiteY188" fmla="*/ 3968319 h 6223247"/>
              <a:gd name="connsiteX189" fmla="*/ 756046 w 5569666"/>
              <a:gd name="connsiteY189" fmla="*/ 3994952 h 6223247"/>
              <a:gd name="connsiteX190" fmla="*/ 773802 w 5569666"/>
              <a:gd name="connsiteY190" fmla="*/ 4021585 h 6223247"/>
              <a:gd name="connsiteX191" fmla="*/ 809313 w 5569666"/>
              <a:gd name="connsiteY191" fmla="*/ 4092606 h 6223247"/>
              <a:gd name="connsiteX192" fmla="*/ 835946 w 5569666"/>
              <a:gd name="connsiteY192" fmla="*/ 4136995 h 6223247"/>
              <a:gd name="connsiteX193" fmla="*/ 844823 w 5569666"/>
              <a:gd name="connsiteY193" fmla="*/ 4163628 h 6223247"/>
              <a:gd name="connsiteX194" fmla="*/ 880334 w 5569666"/>
              <a:gd name="connsiteY194" fmla="*/ 4216894 h 6223247"/>
              <a:gd name="connsiteX195" fmla="*/ 898089 w 5569666"/>
              <a:gd name="connsiteY195" fmla="*/ 4243527 h 6223247"/>
              <a:gd name="connsiteX196" fmla="*/ 924722 w 5569666"/>
              <a:gd name="connsiteY196" fmla="*/ 4252404 h 6223247"/>
              <a:gd name="connsiteX197" fmla="*/ 1013499 w 5569666"/>
              <a:gd name="connsiteY197" fmla="*/ 4279037 h 6223247"/>
              <a:gd name="connsiteX198" fmla="*/ 1049010 w 5569666"/>
              <a:gd name="connsiteY198" fmla="*/ 4287915 h 6223247"/>
              <a:gd name="connsiteX199" fmla="*/ 1093398 w 5569666"/>
              <a:gd name="connsiteY199" fmla="*/ 4296793 h 6223247"/>
              <a:gd name="connsiteX200" fmla="*/ 1128909 w 5569666"/>
              <a:gd name="connsiteY200" fmla="*/ 4314548 h 6223247"/>
              <a:gd name="connsiteX201" fmla="*/ 1155542 w 5569666"/>
              <a:gd name="connsiteY201" fmla="*/ 4323426 h 6223247"/>
              <a:gd name="connsiteX202" fmla="*/ 1226563 w 5569666"/>
              <a:gd name="connsiteY202" fmla="*/ 4358936 h 6223247"/>
              <a:gd name="connsiteX203" fmla="*/ 1288707 w 5569666"/>
              <a:gd name="connsiteY203" fmla="*/ 4394447 h 6223247"/>
              <a:gd name="connsiteX204" fmla="*/ 1341973 w 5569666"/>
              <a:gd name="connsiteY204" fmla="*/ 4412202 h 6223247"/>
              <a:gd name="connsiteX205" fmla="*/ 1412994 w 5569666"/>
              <a:gd name="connsiteY205" fmla="*/ 4447713 h 6223247"/>
              <a:gd name="connsiteX206" fmla="*/ 1475138 w 5569666"/>
              <a:gd name="connsiteY206" fmla="*/ 4483224 h 6223247"/>
              <a:gd name="connsiteX207" fmla="*/ 1448505 w 5569666"/>
              <a:gd name="connsiteY207" fmla="*/ 4492101 h 6223247"/>
              <a:gd name="connsiteX208" fmla="*/ 1430749 w 5569666"/>
              <a:gd name="connsiteY208" fmla="*/ 4509857 h 6223247"/>
              <a:gd name="connsiteX209" fmla="*/ 1404116 w 5569666"/>
              <a:gd name="connsiteY209" fmla="*/ 4527612 h 6223247"/>
              <a:gd name="connsiteX210" fmla="*/ 1386361 w 5569666"/>
              <a:gd name="connsiteY210" fmla="*/ 4598633 h 6223247"/>
              <a:gd name="connsiteX211" fmla="*/ 1377483 w 5569666"/>
              <a:gd name="connsiteY211" fmla="*/ 4731798 h 6223247"/>
              <a:gd name="connsiteX212" fmla="*/ 1359728 w 5569666"/>
              <a:gd name="connsiteY212" fmla="*/ 4793942 h 6223247"/>
              <a:gd name="connsiteX213" fmla="*/ 1386361 w 5569666"/>
              <a:gd name="connsiteY213" fmla="*/ 4909352 h 6223247"/>
              <a:gd name="connsiteX214" fmla="*/ 1395239 w 5569666"/>
              <a:gd name="connsiteY214" fmla="*/ 4935985 h 6223247"/>
              <a:gd name="connsiteX215" fmla="*/ 1412994 w 5569666"/>
              <a:gd name="connsiteY215" fmla="*/ 4962618 h 6223247"/>
              <a:gd name="connsiteX216" fmla="*/ 1421872 w 5569666"/>
              <a:gd name="connsiteY216" fmla="*/ 4989251 h 6223247"/>
              <a:gd name="connsiteX217" fmla="*/ 1448505 w 5569666"/>
              <a:gd name="connsiteY217" fmla="*/ 5015884 h 6223247"/>
              <a:gd name="connsiteX218" fmla="*/ 1466260 w 5569666"/>
              <a:gd name="connsiteY218" fmla="*/ 5042517 h 6223247"/>
              <a:gd name="connsiteX219" fmla="*/ 1519526 w 5569666"/>
              <a:gd name="connsiteY219" fmla="*/ 5095783 h 6223247"/>
              <a:gd name="connsiteX220" fmla="*/ 1555037 w 5569666"/>
              <a:gd name="connsiteY220" fmla="*/ 5149049 h 6223247"/>
              <a:gd name="connsiteX221" fmla="*/ 1572792 w 5569666"/>
              <a:gd name="connsiteY221" fmla="*/ 5175682 h 6223247"/>
              <a:gd name="connsiteX222" fmla="*/ 1599425 w 5569666"/>
              <a:gd name="connsiteY222" fmla="*/ 5202315 h 6223247"/>
              <a:gd name="connsiteX223" fmla="*/ 1643813 w 5569666"/>
              <a:gd name="connsiteY223" fmla="*/ 5255581 h 6223247"/>
              <a:gd name="connsiteX224" fmla="*/ 1670446 w 5569666"/>
              <a:gd name="connsiteY224" fmla="*/ 5264459 h 6223247"/>
              <a:gd name="connsiteX225" fmla="*/ 1661569 w 5569666"/>
              <a:gd name="connsiteY225" fmla="*/ 5353235 h 6223247"/>
              <a:gd name="connsiteX226" fmla="*/ 1626058 w 5569666"/>
              <a:gd name="connsiteY226" fmla="*/ 5397624 h 6223247"/>
              <a:gd name="connsiteX227" fmla="*/ 1572792 w 5569666"/>
              <a:gd name="connsiteY227" fmla="*/ 5433134 h 6223247"/>
              <a:gd name="connsiteX228" fmla="*/ 1555037 w 5569666"/>
              <a:gd name="connsiteY228" fmla="*/ 5450890 h 6223247"/>
              <a:gd name="connsiteX229" fmla="*/ 1528404 w 5569666"/>
              <a:gd name="connsiteY229" fmla="*/ 5459767 h 6223247"/>
              <a:gd name="connsiteX230" fmla="*/ 1492893 w 5569666"/>
              <a:gd name="connsiteY230" fmla="*/ 5504156 h 6223247"/>
              <a:gd name="connsiteX231" fmla="*/ 1475138 w 5569666"/>
              <a:gd name="connsiteY231" fmla="*/ 5539666 h 6223247"/>
              <a:gd name="connsiteX232" fmla="*/ 1439627 w 5569666"/>
              <a:gd name="connsiteY232" fmla="*/ 5592932 h 6223247"/>
              <a:gd name="connsiteX233" fmla="*/ 1430749 w 5569666"/>
              <a:gd name="connsiteY233" fmla="*/ 5646198 h 6223247"/>
              <a:gd name="connsiteX234" fmla="*/ 1421872 w 5569666"/>
              <a:gd name="connsiteY234" fmla="*/ 5672831 h 6223247"/>
              <a:gd name="connsiteX235" fmla="*/ 1412994 w 5569666"/>
              <a:gd name="connsiteY235" fmla="*/ 5708342 h 6223247"/>
              <a:gd name="connsiteX236" fmla="*/ 1404116 w 5569666"/>
              <a:gd name="connsiteY236" fmla="*/ 5983550 h 6223247"/>
              <a:gd name="connsiteX237" fmla="*/ 1386361 w 5569666"/>
              <a:gd name="connsiteY237" fmla="*/ 6036816 h 6223247"/>
              <a:gd name="connsiteX238" fmla="*/ 1377483 w 5569666"/>
              <a:gd name="connsiteY238" fmla="*/ 6072327 h 6223247"/>
              <a:gd name="connsiteX239" fmla="*/ 1359728 w 5569666"/>
              <a:gd name="connsiteY239" fmla="*/ 6125593 h 6223247"/>
              <a:gd name="connsiteX240" fmla="*/ 1341973 w 5569666"/>
              <a:gd name="connsiteY240" fmla="*/ 6223247 h 6223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5569666" h="6223247">
                <a:moveTo>
                  <a:pt x="5434579" y="2867488"/>
                </a:moveTo>
                <a:cubicBezTo>
                  <a:pt x="5442708" y="2847165"/>
                  <a:pt x="5448172" y="2809193"/>
                  <a:pt x="5478967" y="2805344"/>
                </a:cubicBezTo>
                <a:cubicBezTo>
                  <a:pt x="5493940" y="2803473"/>
                  <a:pt x="5508559" y="2811263"/>
                  <a:pt x="5523355" y="2814222"/>
                </a:cubicBezTo>
                <a:cubicBezTo>
                  <a:pt x="5535192" y="2820140"/>
                  <a:pt x="5550926" y="2842564"/>
                  <a:pt x="5558866" y="2831977"/>
                </a:cubicBezTo>
                <a:cubicBezTo>
                  <a:pt x="5569666" y="2817577"/>
                  <a:pt x="5553893" y="2796283"/>
                  <a:pt x="5549988" y="2778711"/>
                </a:cubicBezTo>
                <a:cubicBezTo>
                  <a:pt x="5545134" y="2756869"/>
                  <a:pt x="5537868" y="2742860"/>
                  <a:pt x="5523355" y="2725445"/>
                </a:cubicBezTo>
                <a:cubicBezTo>
                  <a:pt x="5515317" y="2715800"/>
                  <a:pt x="5504759" y="2708457"/>
                  <a:pt x="5496722" y="2698812"/>
                </a:cubicBezTo>
                <a:cubicBezTo>
                  <a:pt x="5464922" y="2660651"/>
                  <a:pt x="5490107" y="2685583"/>
                  <a:pt x="5470089" y="2645546"/>
                </a:cubicBezTo>
                <a:cubicBezTo>
                  <a:pt x="5465317" y="2636003"/>
                  <a:pt x="5458252" y="2627791"/>
                  <a:pt x="5452334" y="2618913"/>
                </a:cubicBezTo>
                <a:cubicBezTo>
                  <a:pt x="5451566" y="2615842"/>
                  <a:pt x="5439353" y="2563135"/>
                  <a:pt x="5434579" y="2556769"/>
                </a:cubicBezTo>
                <a:cubicBezTo>
                  <a:pt x="5422024" y="2540029"/>
                  <a:pt x="5404986" y="2527177"/>
                  <a:pt x="5390190" y="2512381"/>
                </a:cubicBezTo>
                <a:cubicBezTo>
                  <a:pt x="5381312" y="2503503"/>
                  <a:pt x="5374003" y="2492712"/>
                  <a:pt x="5363557" y="2485748"/>
                </a:cubicBezTo>
                <a:cubicBezTo>
                  <a:pt x="5339536" y="2469734"/>
                  <a:pt x="5329569" y="2461499"/>
                  <a:pt x="5301413" y="2450237"/>
                </a:cubicBezTo>
                <a:cubicBezTo>
                  <a:pt x="5284036" y="2443286"/>
                  <a:pt x="5265902" y="2438400"/>
                  <a:pt x="5248147" y="2432482"/>
                </a:cubicBezTo>
                <a:lnTo>
                  <a:pt x="5221514" y="2423604"/>
                </a:lnTo>
                <a:lnTo>
                  <a:pt x="5141615" y="2396971"/>
                </a:lnTo>
                <a:cubicBezTo>
                  <a:pt x="5132737" y="2394012"/>
                  <a:pt x="5124060" y="2390364"/>
                  <a:pt x="5114982" y="2388094"/>
                </a:cubicBezTo>
                <a:cubicBezTo>
                  <a:pt x="5061318" y="2374677"/>
                  <a:pt x="5091042" y="2383073"/>
                  <a:pt x="5026206" y="2361461"/>
                </a:cubicBezTo>
                <a:lnTo>
                  <a:pt x="4999573" y="2352583"/>
                </a:lnTo>
                <a:cubicBezTo>
                  <a:pt x="4990695" y="2349624"/>
                  <a:pt x="4980726" y="2348896"/>
                  <a:pt x="4972940" y="2343705"/>
                </a:cubicBezTo>
                <a:cubicBezTo>
                  <a:pt x="4964062" y="2337787"/>
                  <a:pt x="4954639" y="2332615"/>
                  <a:pt x="4946307" y="2325950"/>
                </a:cubicBezTo>
                <a:cubicBezTo>
                  <a:pt x="4939771" y="2320721"/>
                  <a:pt x="4935247" y="2313217"/>
                  <a:pt x="4928551" y="2308195"/>
                </a:cubicBezTo>
                <a:cubicBezTo>
                  <a:pt x="4911479" y="2295391"/>
                  <a:pt x="4890374" y="2287773"/>
                  <a:pt x="4875285" y="2272684"/>
                </a:cubicBezTo>
                <a:cubicBezTo>
                  <a:pt x="4866407" y="2263806"/>
                  <a:pt x="4858297" y="2254088"/>
                  <a:pt x="4848652" y="2246051"/>
                </a:cubicBezTo>
                <a:cubicBezTo>
                  <a:pt x="4840455" y="2239221"/>
                  <a:pt x="4830350" y="2234961"/>
                  <a:pt x="4822019" y="2228296"/>
                </a:cubicBezTo>
                <a:cubicBezTo>
                  <a:pt x="4815483" y="2223067"/>
                  <a:pt x="4810800" y="2215769"/>
                  <a:pt x="4804264" y="2210540"/>
                </a:cubicBezTo>
                <a:cubicBezTo>
                  <a:pt x="4774089" y="2186400"/>
                  <a:pt x="4777051" y="2199648"/>
                  <a:pt x="4750998" y="2166152"/>
                </a:cubicBezTo>
                <a:cubicBezTo>
                  <a:pt x="4676667" y="2070584"/>
                  <a:pt x="4749319" y="2146718"/>
                  <a:pt x="4688854" y="2086253"/>
                </a:cubicBezTo>
                <a:cubicBezTo>
                  <a:pt x="4682936" y="2074416"/>
                  <a:pt x="4677908" y="2062090"/>
                  <a:pt x="4671099" y="2050742"/>
                </a:cubicBezTo>
                <a:cubicBezTo>
                  <a:pt x="4660120" y="2032444"/>
                  <a:pt x="4647425" y="2015231"/>
                  <a:pt x="4635588" y="1997476"/>
                </a:cubicBezTo>
                <a:cubicBezTo>
                  <a:pt x="4629670" y="1988598"/>
                  <a:pt x="4622604" y="1980386"/>
                  <a:pt x="4617833" y="1970843"/>
                </a:cubicBezTo>
                <a:cubicBezTo>
                  <a:pt x="4595306" y="1925789"/>
                  <a:pt x="4607419" y="1946343"/>
                  <a:pt x="4582322" y="1908699"/>
                </a:cubicBezTo>
                <a:cubicBezTo>
                  <a:pt x="4566906" y="1862446"/>
                  <a:pt x="4583544" y="1899129"/>
                  <a:pt x="4555689" y="1864311"/>
                </a:cubicBezTo>
                <a:cubicBezTo>
                  <a:pt x="4529324" y="1831356"/>
                  <a:pt x="4540357" y="1820730"/>
                  <a:pt x="4484668" y="1802167"/>
                </a:cubicBezTo>
                <a:lnTo>
                  <a:pt x="4431402" y="1784412"/>
                </a:lnTo>
                <a:lnTo>
                  <a:pt x="4404769" y="1775534"/>
                </a:lnTo>
                <a:cubicBezTo>
                  <a:pt x="4376631" y="1733328"/>
                  <a:pt x="4390388" y="1759024"/>
                  <a:pt x="4369258" y="1695635"/>
                </a:cubicBezTo>
                <a:lnTo>
                  <a:pt x="4360380" y="1669002"/>
                </a:lnTo>
                <a:cubicBezTo>
                  <a:pt x="4357421" y="1592062"/>
                  <a:pt x="4356800" y="1514997"/>
                  <a:pt x="4351503" y="1438183"/>
                </a:cubicBezTo>
                <a:cubicBezTo>
                  <a:pt x="4350859" y="1428847"/>
                  <a:pt x="4348471" y="1418857"/>
                  <a:pt x="4342625" y="1411550"/>
                </a:cubicBezTo>
                <a:cubicBezTo>
                  <a:pt x="4335960" y="1403219"/>
                  <a:pt x="4324870" y="1399713"/>
                  <a:pt x="4315992" y="1393795"/>
                </a:cubicBezTo>
                <a:cubicBezTo>
                  <a:pt x="4310074" y="1384917"/>
                  <a:pt x="4306568" y="1373827"/>
                  <a:pt x="4298237" y="1367162"/>
                </a:cubicBezTo>
                <a:cubicBezTo>
                  <a:pt x="4292448" y="1362530"/>
                  <a:pt x="4238413" y="1349986"/>
                  <a:pt x="4236093" y="1349406"/>
                </a:cubicBezTo>
                <a:cubicBezTo>
                  <a:pt x="4233134" y="1337569"/>
                  <a:pt x="4229608" y="1325860"/>
                  <a:pt x="4227215" y="1313896"/>
                </a:cubicBezTo>
                <a:cubicBezTo>
                  <a:pt x="4207941" y="1217523"/>
                  <a:pt x="4228505" y="1301940"/>
                  <a:pt x="4209460" y="1216241"/>
                </a:cubicBezTo>
                <a:cubicBezTo>
                  <a:pt x="4206813" y="1204331"/>
                  <a:pt x="4206038" y="1191644"/>
                  <a:pt x="4200582" y="1180731"/>
                </a:cubicBezTo>
                <a:cubicBezTo>
                  <a:pt x="4196839" y="1173245"/>
                  <a:pt x="4187470" y="1169939"/>
                  <a:pt x="4182827" y="1162975"/>
                </a:cubicBezTo>
                <a:cubicBezTo>
                  <a:pt x="4158221" y="1126064"/>
                  <a:pt x="4176396" y="1132972"/>
                  <a:pt x="4147316" y="1109709"/>
                </a:cubicBezTo>
                <a:cubicBezTo>
                  <a:pt x="4138984" y="1103044"/>
                  <a:pt x="4131235" y="1093537"/>
                  <a:pt x="4120683" y="1091954"/>
                </a:cubicBezTo>
                <a:cubicBezTo>
                  <a:pt x="4070847" y="1084479"/>
                  <a:pt x="4020070" y="1086035"/>
                  <a:pt x="3969763" y="1083076"/>
                </a:cubicBezTo>
                <a:cubicBezTo>
                  <a:pt x="3957926" y="1077158"/>
                  <a:pt x="3945263" y="1072662"/>
                  <a:pt x="3934252" y="1065321"/>
                </a:cubicBezTo>
                <a:cubicBezTo>
                  <a:pt x="3927288" y="1060678"/>
                  <a:pt x="3923674" y="1051871"/>
                  <a:pt x="3916497" y="1047565"/>
                </a:cubicBezTo>
                <a:cubicBezTo>
                  <a:pt x="3908473" y="1042750"/>
                  <a:pt x="3898465" y="1042374"/>
                  <a:pt x="3889864" y="1038688"/>
                </a:cubicBezTo>
                <a:cubicBezTo>
                  <a:pt x="3877700" y="1033475"/>
                  <a:pt x="3866641" y="1025847"/>
                  <a:pt x="3854353" y="1020932"/>
                </a:cubicBezTo>
                <a:cubicBezTo>
                  <a:pt x="3836976" y="1013981"/>
                  <a:pt x="3816660" y="1013558"/>
                  <a:pt x="3801087" y="1003177"/>
                </a:cubicBezTo>
                <a:cubicBezTo>
                  <a:pt x="3724761" y="952294"/>
                  <a:pt x="3821331" y="1013299"/>
                  <a:pt x="3747821" y="976544"/>
                </a:cubicBezTo>
                <a:cubicBezTo>
                  <a:pt x="3738278" y="971772"/>
                  <a:pt x="3730731" y="963561"/>
                  <a:pt x="3721188" y="958789"/>
                </a:cubicBezTo>
                <a:cubicBezTo>
                  <a:pt x="3712818" y="954604"/>
                  <a:pt x="3702925" y="954096"/>
                  <a:pt x="3694555" y="949911"/>
                </a:cubicBezTo>
                <a:cubicBezTo>
                  <a:pt x="3685012" y="945139"/>
                  <a:pt x="3676253" y="938821"/>
                  <a:pt x="3667922" y="932156"/>
                </a:cubicBezTo>
                <a:cubicBezTo>
                  <a:pt x="3661386" y="926927"/>
                  <a:pt x="3657344" y="918706"/>
                  <a:pt x="3650167" y="914400"/>
                </a:cubicBezTo>
                <a:cubicBezTo>
                  <a:pt x="3642143" y="909585"/>
                  <a:pt x="3632412" y="908482"/>
                  <a:pt x="3623534" y="905523"/>
                </a:cubicBezTo>
                <a:cubicBezTo>
                  <a:pt x="3617616" y="899604"/>
                  <a:pt x="3612743" y="892410"/>
                  <a:pt x="3605779" y="887767"/>
                </a:cubicBezTo>
                <a:cubicBezTo>
                  <a:pt x="3583842" y="873142"/>
                  <a:pt x="3567306" y="869025"/>
                  <a:pt x="3543635" y="861134"/>
                </a:cubicBezTo>
                <a:cubicBezTo>
                  <a:pt x="3537716" y="855216"/>
                  <a:pt x="3533365" y="847122"/>
                  <a:pt x="3525879" y="843379"/>
                </a:cubicBezTo>
                <a:cubicBezTo>
                  <a:pt x="3509139" y="835009"/>
                  <a:pt x="3472613" y="825624"/>
                  <a:pt x="3472613" y="825624"/>
                </a:cubicBezTo>
                <a:cubicBezTo>
                  <a:pt x="3436877" y="789886"/>
                  <a:pt x="3476613" y="823533"/>
                  <a:pt x="3419347" y="798991"/>
                </a:cubicBezTo>
                <a:cubicBezTo>
                  <a:pt x="3409540" y="794788"/>
                  <a:pt x="3402464" y="785568"/>
                  <a:pt x="3392714" y="781235"/>
                </a:cubicBezTo>
                <a:cubicBezTo>
                  <a:pt x="3375611" y="773634"/>
                  <a:pt x="3357203" y="769398"/>
                  <a:pt x="3339448" y="763480"/>
                </a:cubicBezTo>
                <a:cubicBezTo>
                  <a:pt x="3330570" y="760521"/>
                  <a:pt x="3320601" y="759793"/>
                  <a:pt x="3312815" y="754602"/>
                </a:cubicBezTo>
                <a:cubicBezTo>
                  <a:pt x="3303937" y="748684"/>
                  <a:pt x="3295932" y="741180"/>
                  <a:pt x="3286182" y="736847"/>
                </a:cubicBezTo>
                <a:cubicBezTo>
                  <a:pt x="3269079" y="729246"/>
                  <a:pt x="3250671" y="725010"/>
                  <a:pt x="3232916" y="719092"/>
                </a:cubicBezTo>
                <a:lnTo>
                  <a:pt x="3206283" y="710214"/>
                </a:lnTo>
                <a:lnTo>
                  <a:pt x="3153017" y="692459"/>
                </a:lnTo>
                <a:cubicBezTo>
                  <a:pt x="3141180" y="689500"/>
                  <a:pt x="3129239" y="686933"/>
                  <a:pt x="3117507" y="683581"/>
                </a:cubicBezTo>
                <a:cubicBezTo>
                  <a:pt x="3090432" y="675845"/>
                  <a:pt x="3085436" y="670453"/>
                  <a:pt x="3055363" y="665826"/>
                </a:cubicBezTo>
                <a:cubicBezTo>
                  <a:pt x="3028878" y="661751"/>
                  <a:pt x="3002097" y="659907"/>
                  <a:pt x="2975464" y="656948"/>
                </a:cubicBezTo>
                <a:cubicBezTo>
                  <a:pt x="2963627" y="653989"/>
                  <a:pt x="2951958" y="650253"/>
                  <a:pt x="2939953" y="648070"/>
                </a:cubicBezTo>
                <a:cubicBezTo>
                  <a:pt x="2913016" y="643172"/>
                  <a:pt x="2831502" y="633404"/>
                  <a:pt x="2806788" y="630315"/>
                </a:cubicBezTo>
                <a:cubicBezTo>
                  <a:pt x="2744997" y="609717"/>
                  <a:pt x="2811537" y="629725"/>
                  <a:pt x="2691379" y="612560"/>
                </a:cubicBezTo>
                <a:cubicBezTo>
                  <a:pt x="2679300" y="610834"/>
                  <a:pt x="2667860" y="605931"/>
                  <a:pt x="2655868" y="603682"/>
                </a:cubicBezTo>
                <a:cubicBezTo>
                  <a:pt x="2620484" y="597048"/>
                  <a:pt x="2584637" y="592988"/>
                  <a:pt x="2549336" y="585927"/>
                </a:cubicBezTo>
                <a:lnTo>
                  <a:pt x="2460559" y="568171"/>
                </a:lnTo>
                <a:cubicBezTo>
                  <a:pt x="2451681" y="559293"/>
                  <a:pt x="2440890" y="551984"/>
                  <a:pt x="2433926" y="541538"/>
                </a:cubicBezTo>
                <a:cubicBezTo>
                  <a:pt x="2428735" y="533752"/>
                  <a:pt x="2429691" y="523030"/>
                  <a:pt x="2425048" y="514905"/>
                </a:cubicBezTo>
                <a:cubicBezTo>
                  <a:pt x="2417707" y="502059"/>
                  <a:pt x="2408245" y="490454"/>
                  <a:pt x="2398415" y="479395"/>
                </a:cubicBezTo>
                <a:cubicBezTo>
                  <a:pt x="2384513" y="463755"/>
                  <a:pt x="2354027" y="435006"/>
                  <a:pt x="2354027" y="435006"/>
                </a:cubicBezTo>
                <a:lnTo>
                  <a:pt x="2318516" y="328474"/>
                </a:lnTo>
                <a:cubicBezTo>
                  <a:pt x="2315557" y="319596"/>
                  <a:pt x="2314830" y="309627"/>
                  <a:pt x="2309639" y="301841"/>
                </a:cubicBezTo>
                <a:lnTo>
                  <a:pt x="2291883" y="275208"/>
                </a:lnTo>
                <a:cubicBezTo>
                  <a:pt x="2285965" y="257453"/>
                  <a:pt x="2284509" y="237515"/>
                  <a:pt x="2274128" y="221942"/>
                </a:cubicBezTo>
                <a:cubicBezTo>
                  <a:pt x="2219480" y="139969"/>
                  <a:pt x="2289217" y="240803"/>
                  <a:pt x="2238617" y="177554"/>
                </a:cubicBezTo>
                <a:cubicBezTo>
                  <a:pt x="2231952" y="169223"/>
                  <a:pt x="2227527" y="159253"/>
                  <a:pt x="2220862" y="150921"/>
                </a:cubicBezTo>
                <a:cubicBezTo>
                  <a:pt x="2170255" y="87660"/>
                  <a:pt x="2240012" y="188520"/>
                  <a:pt x="2185351" y="106532"/>
                </a:cubicBezTo>
                <a:cubicBezTo>
                  <a:pt x="2182392" y="97654"/>
                  <a:pt x="2178504" y="89034"/>
                  <a:pt x="2176474" y="79899"/>
                </a:cubicBezTo>
                <a:cubicBezTo>
                  <a:pt x="2172569" y="62327"/>
                  <a:pt x="2179310" y="40300"/>
                  <a:pt x="2167596" y="26633"/>
                </a:cubicBezTo>
                <a:cubicBezTo>
                  <a:pt x="2157776" y="15177"/>
                  <a:pt x="2137765" y="21726"/>
                  <a:pt x="2123208" y="17756"/>
                </a:cubicBezTo>
                <a:cubicBezTo>
                  <a:pt x="2105152" y="12832"/>
                  <a:pt x="2069942" y="0"/>
                  <a:pt x="2069942" y="0"/>
                </a:cubicBezTo>
                <a:cubicBezTo>
                  <a:pt x="2037390" y="2959"/>
                  <a:pt x="2004720" y="4824"/>
                  <a:pt x="1972287" y="8878"/>
                </a:cubicBezTo>
                <a:cubicBezTo>
                  <a:pt x="1915921" y="15924"/>
                  <a:pt x="1942548" y="17513"/>
                  <a:pt x="1892388" y="26633"/>
                </a:cubicBezTo>
                <a:cubicBezTo>
                  <a:pt x="1871801" y="30376"/>
                  <a:pt x="1850959" y="32552"/>
                  <a:pt x="1830245" y="35511"/>
                </a:cubicBezTo>
                <a:cubicBezTo>
                  <a:pt x="1740740" y="65347"/>
                  <a:pt x="1879574" y="19824"/>
                  <a:pt x="1768101" y="53266"/>
                </a:cubicBezTo>
                <a:cubicBezTo>
                  <a:pt x="1750174" y="58644"/>
                  <a:pt x="1732992" y="66483"/>
                  <a:pt x="1714835" y="71022"/>
                </a:cubicBezTo>
                <a:cubicBezTo>
                  <a:pt x="1703452" y="73868"/>
                  <a:pt x="1665431" y="82407"/>
                  <a:pt x="1652691" y="88777"/>
                </a:cubicBezTo>
                <a:cubicBezTo>
                  <a:pt x="1643148" y="93549"/>
                  <a:pt x="1635601" y="101760"/>
                  <a:pt x="1626058" y="106532"/>
                </a:cubicBezTo>
                <a:cubicBezTo>
                  <a:pt x="1617688" y="110717"/>
                  <a:pt x="1607605" y="110865"/>
                  <a:pt x="1599425" y="115410"/>
                </a:cubicBezTo>
                <a:cubicBezTo>
                  <a:pt x="1507852" y="166285"/>
                  <a:pt x="1579788" y="139712"/>
                  <a:pt x="1519526" y="159798"/>
                </a:cubicBezTo>
                <a:lnTo>
                  <a:pt x="1484015" y="213064"/>
                </a:lnTo>
                <a:cubicBezTo>
                  <a:pt x="1478096" y="221942"/>
                  <a:pt x="1469634" y="229576"/>
                  <a:pt x="1466260" y="239698"/>
                </a:cubicBezTo>
                <a:cubicBezTo>
                  <a:pt x="1463301" y="248576"/>
                  <a:pt x="1461567" y="257961"/>
                  <a:pt x="1457382" y="266331"/>
                </a:cubicBezTo>
                <a:cubicBezTo>
                  <a:pt x="1422963" y="335170"/>
                  <a:pt x="1453064" y="252654"/>
                  <a:pt x="1430749" y="319597"/>
                </a:cubicBezTo>
                <a:cubicBezTo>
                  <a:pt x="1427790" y="375822"/>
                  <a:pt x="1426969" y="432200"/>
                  <a:pt x="1421872" y="488272"/>
                </a:cubicBezTo>
                <a:cubicBezTo>
                  <a:pt x="1421025" y="497591"/>
                  <a:pt x="1415565" y="505907"/>
                  <a:pt x="1412994" y="514905"/>
                </a:cubicBezTo>
                <a:cubicBezTo>
                  <a:pt x="1409642" y="526637"/>
                  <a:pt x="1407468" y="538684"/>
                  <a:pt x="1404116" y="550416"/>
                </a:cubicBezTo>
                <a:cubicBezTo>
                  <a:pt x="1401545" y="559414"/>
                  <a:pt x="1397701" y="568021"/>
                  <a:pt x="1395239" y="577049"/>
                </a:cubicBezTo>
                <a:cubicBezTo>
                  <a:pt x="1388818" y="600591"/>
                  <a:pt x="1383401" y="624396"/>
                  <a:pt x="1377483" y="648070"/>
                </a:cubicBezTo>
                <a:cubicBezTo>
                  <a:pt x="1374524" y="659907"/>
                  <a:pt x="1372465" y="672006"/>
                  <a:pt x="1368606" y="683581"/>
                </a:cubicBezTo>
                <a:cubicBezTo>
                  <a:pt x="1365647" y="692459"/>
                  <a:pt x="1362299" y="701216"/>
                  <a:pt x="1359728" y="710214"/>
                </a:cubicBezTo>
                <a:cubicBezTo>
                  <a:pt x="1356376" y="721946"/>
                  <a:pt x="1354356" y="734038"/>
                  <a:pt x="1350850" y="745725"/>
                </a:cubicBezTo>
                <a:cubicBezTo>
                  <a:pt x="1345472" y="763651"/>
                  <a:pt x="1339013" y="781236"/>
                  <a:pt x="1333095" y="798991"/>
                </a:cubicBezTo>
                <a:lnTo>
                  <a:pt x="1315340" y="852257"/>
                </a:lnTo>
                <a:cubicBezTo>
                  <a:pt x="1312381" y="861135"/>
                  <a:pt x="1315340" y="875931"/>
                  <a:pt x="1306462" y="878890"/>
                </a:cubicBezTo>
                <a:cubicBezTo>
                  <a:pt x="1241621" y="900503"/>
                  <a:pt x="1271353" y="892106"/>
                  <a:pt x="1217685" y="905523"/>
                </a:cubicBezTo>
                <a:cubicBezTo>
                  <a:pt x="1188506" y="924975"/>
                  <a:pt x="1196578" y="922968"/>
                  <a:pt x="1164419" y="932156"/>
                </a:cubicBezTo>
                <a:cubicBezTo>
                  <a:pt x="1142703" y="938360"/>
                  <a:pt x="1091471" y="948237"/>
                  <a:pt x="1075643" y="958789"/>
                </a:cubicBezTo>
                <a:cubicBezTo>
                  <a:pt x="1066765" y="964707"/>
                  <a:pt x="1059208" y="973406"/>
                  <a:pt x="1049010" y="976544"/>
                </a:cubicBezTo>
                <a:cubicBezTo>
                  <a:pt x="1020166" y="985419"/>
                  <a:pt x="988863" y="984755"/>
                  <a:pt x="960233" y="994299"/>
                </a:cubicBezTo>
                <a:cubicBezTo>
                  <a:pt x="951355" y="997258"/>
                  <a:pt x="941780" y="998632"/>
                  <a:pt x="933600" y="1003177"/>
                </a:cubicBezTo>
                <a:cubicBezTo>
                  <a:pt x="914946" y="1013540"/>
                  <a:pt x="898089" y="1026851"/>
                  <a:pt x="880334" y="1038688"/>
                </a:cubicBezTo>
                <a:cubicBezTo>
                  <a:pt x="871456" y="1044606"/>
                  <a:pt x="861246" y="1048898"/>
                  <a:pt x="853701" y="1056443"/>
                </a:cubicBezTo>
                <a:cubicBezTo>
                  <a:pt x="790435" y="1119709"/>
                  <a:pt x="862235" y="1051391"/>
                  <a:pt x="800435" y="1100831"/>
                </a:cubicBezTo>
                <a:cubicBezTo>
                  <a:pt x="793899" y="1106060"/>
                  <a:pt x="789643" y="1113944"/>
                  <a:pt x="782679" y="1118587"/>
                </a:cubicBezTo>
                <a:cubicBezTo>
                  <a:pt x="771668" y="1125928"/>
                  <a:pt x="758180" y="1129001"/>
                  <a:pt x="747169" y="1136342"/>
                </a:cubicBezTo>
                <a:cubicBezTo>
                  <a:pt x="740205" y="1140985"/>
                  <a:pt x="736109" y="1149076"/>
                  <a:pt x="729413" y="1154098"/>
                </a:cubicBezTo>
                <a:cubicBezTo>
                  <a:pt x="701005" y="1175404"/>
                  <a:pt x="678754" y="1181911"/>
                  <a:pt x="658392" y="1207364"/>
                </a:cubicBezTo>
                <a:cubicBezTo>
                  <a:pt x="651727" y="1215696"/>
                  <a:pt x="647302" y="1225666"/>
                  <a:pt x="640637" y="1233997"/>
                </a:cubicBezTo>
                <a:cubicBezTo>
                  <a:pt x="622188" y="1257058"/>
                  <a:pt x="618790" y="1247641"/>
                  <a:pt x="605126" y="1278385"/>
                </a:cubicBezTo>
                <a:cubicBezTo>
                  <a:pt x="597525" y="1295488"/>
                  <a:pt x="595741" y="1314911"/>
                  <a:pt x="587371" y="1331651"/>
                </a:cubicBezTo>
                <a:cubicBezTo>
                  <a:pt x="581452" y="1343488"/>
                  <a:pt x="574530" y="1354874"/>
                  <a:pt x="569615" y="1367162"/>
                </a:cubicBezTo>
                <a:cubicBezTo>
                  <a:pt x="562664" y="1384539"/>
                  <a:pt x="557778" y="1402673"/>
                  <a:pt x="551860" y="1420428"/>
                </a:cubicBezTo>
                <a:cubicBezTo>
                  <a:pt x="548901" y="1429306"/>
                  <a:pt x="547167" y="1438691"/>
                  <a:pt x="542982" y="1447061"/>
                </a:cubicBezTo>
                <a:cubicBezTo>
                  <a:pt x="537064" y="1458898"/>
                  <a:pt x="530440" y="1470407"/>
                  <a:pt x="525227" y="1482571"/>
                </a:cubicBezTo>
                <a:cubicBezTo>
                  <a:pt x="521541" y="1491172"/>
                  <a:pt x="520534" y="1500834"/>
                  <a:pt x="516349" y="1509204"/>
                </a:cubicBezTo>
                <a:cubicBezTo>
                  <a:pt x="511577" y="1518747"/>
                  <a:pt x="502927" y="1526087"/>
                  <a:pt x="498594" y="1535837"/>
                </a:cubicBezTo>
                <a:cubicBezTo>
                  <a:pt x="490993" y="1552940"/>
                  <a:pt x="486757" y="1571348"/>
                  <a:pt x="480839" y="1589103"/>
                </a:cubicBezTo>
                <a:cubicBezTo>
                  <a:pt x="477880" y="1597981"/>
                  <a:pt x="478578" y="1609119"/>
                  <a:pt x="471961" y="1615736"/>
                </a:cubicBezTo>
                <a:cubicBezTo>
                  <a:pt x="466043" y="1621655"/>
                  <a:pt x="460742" y="1628263"/>
                  <a:pt x="454206" y="1633492"/>
                </a:cubicBezTo>
                <a:cubicBezTo>
                  <a:pt x="437061" y="1647208"/>
                  <a:pt x="411690" y="1660590"/>
                  <a:pt x="392062" y="1669002"/>
                </a:cubicBezTo>
                <a:cubicBezTo>
                  <a:pt x="360558" y="1682504"/>
                  <a:pt x="367228" y="1671265"/>
                  <a:pt x="338796" y="1695635"/>
                </a:cubicBezTo>
                <a:cubicBezTo>
                  <a:pt x="326086" y="1706529"/>
                  <a:pt x="317214" y="1721860"/>
                  <a:pt x="303285" y="1731146"/>
                </a:cubicBezTo>
                <a:cubicBezTo>
                  <a:pt x="283507" y="1744331"/>
                  <a:pt x="273355" y="1748583"/>
                  <a:pt x="258897" y="1766657"/>
                </a:cubicBezTo>
                <a:cubicBezTo>
                  <a:pt x="252232" y="1774989"/>
                  <a:pt x="247807" y="1784959"/>
                  <a:pt x="241142" y="1793290"/>
                </a:cubicBezTo>
                <a:cubicBezTo>
                  <a:pt x="235913" y="1799826"/>
                  <a:pt x="228615" y="1804509"/>
                  <a:pt x="223386" y="1811045"/>
                </a:cubicBezTo>
                <a:cubicBezTo>
                  <a:pt x="216721" y="1819376"/>
                  <a:pt x="213661" y="1830652"/>
                  <a:pt x="205631" y="1837678"/>
                </a:cubicBezTo>
                <a:cubicBezTo>
                  <a:pt x="189572" y="1851730"/>
                  <a:pt x="167454" y="1858100"/>
                  <a:pt x="152365" y="1873189"/>
                </a:cubicBezTo>
                <a:cubicBezTo>
                  <a:pt x="91554" y="1934000"/>
                  <a:pt x="119992" y="1912527"/>
                  <a:pt x="72466" y="1944210"/>
                </a:cubicBezTo>
                <a:cubicBezTo>
                  <a:pt x="69507" y="1956047"/>
                  <a:pt x="68394" y="1968506"/>
                  <a:pt x="63588" y="1979721"/>
                </a:cubicBezTo>
                <a:cubicBezTo>
                  <a:pt x="59385" y="1989528"/>
                  <a:pt x="51127" y="1997090"/>
                  <a:pt x="45833" y="2006354"/>
                </a:cubicBezTo>
                <a:cubicBezTo>
                  <a:pt x="782" y="2085194"/>
                  <a:pt x="53579" y="2003612"/>
                  <a:pt x="10322" y="2068498"/>
                </a:cubicBezTo>
                <a:cubicBezTo>
                  <a:pt x="7363" y="2077376"/>
                  <a:pt x="1445" y="2085773"/>
                  <a:pt x="1445" y="2095131"/>
                </a:cubicBezTo>
                <a:cubicBezTo>
                  <a:pt x="1445" y="2113131"/>
                  <a:pt x="0" y="2133651"/>
                  <a:pt x="10322" y="2148397"/>
                </a:cubicBezTo>
                <a:cubicBezTo>
                  <a:pt x="28902" y="2174940"/>
                  <a:pt x="61970" y="2183368"/>
                  <a:pt x="90221" y="2192785"/>
                </a:cubicBezTo>
                <a:cubicBezTo>
                  <a:pt x="96140" y="2198703"/>
                  <a:pt x="101281" y="2205518"/>
                  <a:pt x="107977" y="2210540"/>
                </a:cubicBezTo>
                <a:cubicBezTo>
                  <a:pt x="141437" y="2235635"/>
                  <a:pt x="166440" y="2246160"/>
                  <a:pt x="196753" y="2272684"/>
                </a:cubicBezTo>
                <a:cubicBezTo>
                  <a:pt x="248602" y="2318052"/>
                  <a:pt x="210949" y="2301091"/>
                  <a:pt x="258897" y="2317072"/>
                </a:cubicBezTo>
                <a:cubicBezTo>
                  <a:pt x="334798" y="2392977"/>
                  <a:pt x="211101" y="2274568"/>
                  <a:pt x="303285" y="2343705"/>
                </a:cubicBezTo>
                <a:cubicBezTo>
                  <a:pt x="320025" y="2356260"/>
                  <a:pt x="332878" y="2373298"/>
                  <a:pt x="347674" y="2388094"/>
                </a:cubicBezTo>
                <a:lnTo>
                  <a:pt x="374307" y="2414727"/>
                </a:lnTo>
                <a:lnTo>
                  <a:pt x="392062" y="2467993"/>
                </a:lnTo>
                <a:lnTo>
                  <a:pt x="400940" y="2494626"/>
                </a:lnTo>
                <a:cubicBezTo>
                  <a:pt x="415682" y="2583086"/>
                  <a:pt x="405655" y="2516958"/>
                  <a:pt x="418695" y="2627791"/>
                </a:cubicBezTo>
                <a:cubicBezTo>
                  <a:pt x="427821" y="2705359"/>
                  <a:pt x="420387" y="2677252"/>
                  <a:pt x="436450" y="2725445"/>
                </a:cubicBezTo>
                <a:cubicBezTo>
                  <a:pt x="439409" y="2752078"/>
                  <a:pt x="440922" y="2778912"/>
                  <a:pt x="445328" y="2805344"/>
                </a:cubicBezTo>
                <a:cubicBezTo>
                  <a:pt x="446866" y="2814575"/>
                  <a:pt x="452371" y="2822801"/>
                  <a:pt x="454206" y="2831977"/>
                </a:cubicBezTo>
                <a:cubicBezTo>
                  <a:pt x="458310" y="2852496"/>
                  <a:pt x="460318" y="2873380"/>
                  <a:pt x="463083" y="2894121"/>
                </a:cubicBezTo>
                <a:cubicBezTo>
                  <a:pt x="466236" y="2917770"/>
                  <a:pt x="468333" y="2941562"/>
                  <a:pt x="471961" y="2965142"/>
                </a:cubicBezTo>
                <a:cubicBezTo>
                  <a:pt x="474256" y="2980056"/>
                  <a:pt x="478545" y="2994617"/>
                  <a:pt x="480839" y="3009531"/>
                </a:cubicBezTo>
                <a:cubicBezTo>
                  <a:pt x="497465" y="3117600"/>
                  <a:pt x="480741" y="3044652"/>
                  <a:pt x="498594" y="3116063"/>
                </a:cubicBezTo>
                <a:cubicBezTo>
                  <a:pt x="522318" y="3329569"/>
                  <a:pt x="491871" y="3036081"/>
                  <a:pt x="516349" y="3488925"/>
                </a:cubicBezTo>
                <a:cubicBezTo>
                  <a:pt x="517008" y="3501108"/>
                  <a:pt x="521721" y="3512749"/>
                  <a:pt x="525227" y="3524435"/>
                </a:cubicBezTo>
                <a:cubicBezTo>
                  <a:pt x="530605" y="3542361"/>
                  <a:pt x="537064" y="3559946"/>
                  <a:pt x="542982" y="3577701"/>
                </a:cubicBezTo>
                <a:cubicBezTo>
                  <a:pt x="545941" y="3586579"/>
                  <a:pt x="545243" y="3597717"/>
                  <a:pt x="551860" y="3604334"/>
                </a:cubicBezTo>
                <a:lnTo>
                  <a:pt x="569615" y="3622090"/>
                </a:lnTo>
                <a:cubicBezTo>
                  <a:pt x="574121" y="3640112"/>
                  <a:pt x="579729" y="3666401"/>
                  <a:pt x="587371" y="3684233"/>
                </a:cubicBezTo>
                <a:cubicBezTo>
                  <a:pt x="592584" y="3696397"/>
                  <a:pt x="598560" y="3708254"/>
                  <a:pt x="605126" y="3719744"/>
                </a:cubicBezTo>
                <a:cubicBezTo>
                  <a:pt x="610419" y="3729008"/>
                  <a:pt x="618548" y="3736627"/>
                  <a:pt x="622881" y="3746377"/>
                </a:cubicBezTo>
                <a:cubicBezTo>
                  <a:pt x="630482" y="3763480"/>
                  <a:pt x="630255" y="3784070"/>
                  <a:pt x="640637" y="3799643"/>
                </a:cubicBezTo>
                <a:cubicBezTo>
                  <a:pt x="666599" y="3838587"/>
                  <a:pt x="651990" y="3817740"/>
                  <a:pt x="685025" y="3861787"/>
                </a:cubicBezTo>
                <a:cubicBezTo>
                  <a:pt x="705382" y="3922855"/>
                  <a:pt x="677537" y="3848681"/>
                  <a:pt x="720536" y="3923931"/>
                </a:cubicBezTo>
                <a:cubicBezTo>
                  <a:pt x="751266" y="3977710"/>
                  <a:pt x="705617" y="3926769"/>
                  <a:pt x="747169" y="3968319"/>
                </a:cubicBezTo>
                <a:cubicBezTo>
                  <a:pt x="750128" y="3977197"/>
                  <a:pt x="751861" y="3986582"/>
                  <a:pt x="756046" y="3994952"/>
                </a:cubicBezTo>
                <a:cubicBezTo>
                  <a:pt x="760818" y="4004495"/>
                  <a:pt x="769469" y="4011835"/>
                  <a:pt x="773802" y="4021585"/>
                </a:cubicBezTo>
                <a:cubicBezTo>
                  <a:pt x="806446" y="4095033"/>
                  <a:pt x="772848" y="4056143"/>
                  <a:pt x="809313" y="4092606"/>
                </a:cubicBezTo>
                <a:cubicBezTo>
                  <a:pt x="834459" y="4168051"/>
                  <a:pt x="799388" y="4076064"/>
                  <a:pt x="835946" y="4136995"/>
                </a:cubicBezTo>
                <a:cubicBezTo>
                  <a:pt x="840761" y="4145019"/>
                  <a:pt x="840278" y="4155448"/>
                  <a:pt x="844823" y="4163628"/>
                </a:cubicBezTo>
                <a:cubicBezTo>
                  <a:pt x="855186" y="4182282"/>
                  <a:pt x="868497" y="4199139"/>
                  <a:pt x="880334" y="4216894"/>
                </a:cubicBezTo>
                <a:cubicBezTo>
                  <a:pt x="886252" y="4225772"/>
                  <a:pt x="887967" y="4240153"/>
                  <a:pt x="898089" y="4243527"/>
                </a:cubicBezTo>
                <a:lnTo>
                  <a:pt x="924722" y="4252404"/>
                </a:lnTo>
                <a:cubicBezTo>
                  <a:pt x="971745" y="4283754"/>
                  <a:pt x="934949" y="4264756"/>
                  <a:pt x="1013499" y="4279037"/>
                </a:cubicBezTo>
                <a:cubicBezTo>
                  <a:pt x="1025504" y="4281220"/>
                  <a:pt x="1037099" y="4285268"/>
                  <a:pt x="1049010" y="4287915"/>
                </a:cubicBezTo>
                <a:cubicBezTo>
                  <a:pt x="1063740" y="4291188"/>
                  <a:pt x="1078602" y="4293834"/>
                  <a:pt x="1093398" y="4296793"/>
                </a:cubicBezTo>
                <a:cubicBezTo>
                  <a:pt x="1105235" y="4302711"/>
                  <a:pt x="1116745" y="4309335"/>
                  <a:pt x="1128909" y="4314548"/>
                </a:cubicBezTo>
                <a:cubicBezTo>
                  <a:pt x="1137510" y="4318234"/>
                  <a:pt x="1147172" y="4319241"/>
                  <a:pt x="1155542" y="4323426"/>
                </a:cubicBezTo>
                <a:cubicBezTo>
                  <a:pt x="1239395" y="4365353"/>
                  <a:pt x="1166509" y="4338920"/>
                  <a:pt x="1226563" y="4358936"/>
                </a:cubicBezTo>
                <a:cubicBezTo>
                  <a:pt x="1250588" y="4374953"/>
                  <a:pt x="1260545" y="4383182"/>
                  <a:pt x="1288707" y="4394447"/>
                </a:cubicBezTo>
                <a:cubicBezTo>
                  <a:pt x="1306084" y="4401398"/>
                  <a:pt x="1341973" y="4412202"/>
                  <a:pt x="1341973" y="4412202"/>
                </a:cubicBezTo>
                <a:cubicBezTo>
                  <a:pt x="1432746" y="4472720"/>
                  <a:pt x="1282707" y="4375332"/>
                  <a:pt x="1412994" y="4447713"/>
                </a:cubicBezTo>
                <a:cubicBezTo>
                  <a:pt x="1493616" y="4492503"/>
                  <a:pt x="1410672" y="4461735"/>
                  <a:pt x="1475138" y="4483224"/>
                </a:cubicBezTo>
                <a:cubicBezTo>
                  <a:pt x="1466260" y="4486183"/>
                  <a:pt x="1456529" y="4487286"/>
                  <a:pt x="1448505" y="4492101"/>
                </a:cubicBezTo>
                <a:cubicBezTo>
                  <a:pt x="1441328" y="4496407"/>
                  <a:pt x="1437285" y="4504628"/>
                  <a:pt x="1430749" y="4509857"/>
                </a:cubicBezTo>
                <a:cubicBezTo>
                  <a:pt x="1422417" y="4516522"/>
                  <a:pt x="1412994" y="4521694"/>
                  <a:pt x="1404116" y="4527612"/>
                </a:cubicBezTo>
                <a:cubicBezTo>
                  <a:pt x="1398198" y="4551286"/>
                  <a:pt x="1387984" y="4574285"/>
                  <a:pt x="1386361" y="4598633"/>
                </a:cubicBezTo>
                <a:cubicBezTo>
                  <a:pt x="1383402" y="4643021"/>
                  <a:pt x="1382140" y="4687556"/>
                  <a:pt x="1377483" y="4731798"/>
                </a:cubicBezTo>
                <a:cubicBezTo>
                  <a:pt x="1375767" y="4748096"/>
                  <a:pt x="1365231" y="4777433"/>
                  <a:pt x="1359728" y="4793942"/>
                </a:cubicBezTo>
                <a:cubicBezTo>
                  <a:pt x="1371253" y="4874611"/>
                  <a:pt x="1361989" y="4836237"/>
                  <a:pt x="1386361" y="4909352"/>
                </a:cubicBezTo>
                <a:cubicBezTo>
                  <a:pt x="1389320" y="4918230"/>
                  <a:pt x="1390048" y="4928199"/>
                  <a:pt x="1395239" y="4935985"/>
                </a:cubicBezTo>
                <a:cubicBezTo>
                  <a:pt x="1401157" y="4944863"/>
                  <a:pt x="1408222" y="4953075"/>
                  <a:pt x="1412994" y="4962618"/>
                </a:cubicBezTo>
                <a:cubicBezTo>
                  <a:pt x="1417179" y="4970988"/>
                  <a:pt x="1416681" y="4981465"/>
                  <a:pt x="1421872" y="4989251"/>
                </a:cubicBezTo>
                <a:cubicBezTo>
                  <a:pt x="1428836" y="4999697"/>
                  <a:pt x="1440468" y="5006239"/>
                  <a:pt x="1448505" y="5015884"/>
                </a:cubicBezTo>
                <a:cubicBezTo>
                  <a:pt x="1455335" y="5024081"/>
                  <a:pt x="1459172" y="5034542"/>
                  <a:pt x="1466260" y="5042517"/>
                </a:cubicBezTo>
                <a:cubicBezTo>
                  <a:pt x="1482942" y="5061284"/>
                  <a:pt x="1505597" y="5074890"/>
                  <a:pt x="1519526" y="5095783"/>
                </a:cubicBezTo>
                <a:lnTo>
                  <a:pt x="1555037" y="5149049"/>
                </a:lnTo>
                <a:cubicBezTo>
                  <a:pt x="1560955" y="5157927"/>
                  <a:pt x="1565247" y="5168137"/>
                  <a:pt x="1572792" y="5175682"/>
                </a:cubicBezTo>
                <a:cubicBezTo>
                  <a:pt x="1581670" y="5184560"/>
                  <a:pt x="1591388" y="5192670"/>
                  <a:pt x="1599425" y="5202315"/>
                </a:cubicBezTo>
                <a:cubicBezTo>
                  <a:pt x="1619897" y="5226881"/>
                  <a:pt x="1614633" y="5236128"/>
                  <a:pt x="1643813" y="5255581"/>
                </a:cubicBezTo>
                <a:cubicBezTo>
                  <a:pt x="1651599" y="5260772"/>
                  <a:pt x="1661568" y="5261500"/>
                  <a:pt x="1670446" y="5264459"/>
                </a:cubicBezTo>
                <a:cubicBezTo>
                  <a:pt x="1667487" y="5294051"/>
                  <a:pt x="1668256" y="5324257"/>
                  <a:pt x="1661569" y="5353235"/>
                </a:cubicBezTo>
                <a:cubicBezTo>
                  <a:pt x="1659132" y="5363796"/>
                  <a:pt x="1635698" y="5390394"/>
                  <a:pt x="1626058" y="5397624"/>
                </a:cubicBezTo>
                <a:cubicBezTo>
                  <a:pt x="1608987" y="5410428"/>
                  <a:pt x="1587881" y="5418045"/>
                  <a:pt x="1572792" y="5433134"/>
                </a:cubicBezTo>
                <a:cubicBezTo>
                  <a:pt x="1566874" y="5439053"/>
                  <a:pt x="1562214" y="5446584"/>
                  <a:pt x="1555037" y="5450890"/>
                </a:cubicBezTo>
                <a:cubicBezTo>
                  <a:pt x="1547013" y="5455705"/>
                  <a:pt x="1537282" y="5456808"/>
                  <a:pt x="1528404" y="5459767"/>
                </a:cubicBezTo>
                <a:cubicBezTo>
                  <a:pt x="1508960" y="5479211"/>
                  <a:pt x="1507826" y="5478024"/>
                  <a:pt x="1492893" y="5504156"/>
                </a:cubicBezTo>
                <a:cubicBezTo>
                  <a:pt x="1486327" y="5515646"/>
                  <a:pt x="1481947" y="5528318"/>
                  <a:pt x="1475138" y="5539666"/>
                </a:cubicBezTo>
                <a:cubicBezTo>
                  <a:pt x="1464159" y="5557964"/>
                  <a:pt x="1439627" y="5592932"/>
                  <a:pt x="1439627" y="5592932"/>
                </a:cubicBezTo>
                <a:cubicBezTo>
                  <a:pt x="1436668" y="5610687"/>
                  <a:pt x="1434654" y="5628626"/>
                  <a:pt x="1430749" y="5646198"/>
                </a:cubicBezTo>
                <a:cubicBezTo>
                  <a:pt x="1428719" y="5655333"/>
                  <a:pt x="1424443" y="5663833"/>
                  <a:pt x="1421872" y="5672831"/>
                </a:cubicBezTo>
                <a:cubicBezTo>
                  <a:pt x="1418520" y="5684563"/>
                  <a:pt x="1415953" y="5696505"/>
                  <a:pt x="1412994" y="5708342"/>
                </a:cubicBezTo>
                <a:cubicBezTo>
                  <a:pt x="1410035" y="5800078"/>
                  <a:pt x="1411534" y="5892066"/>
                  <a:pt x="1404116" y="5983550"/>
                </a:cubicBezTo>
                <a:cubicBezTo>
                  <a:pt x="1402603" y="6002205"/>
                  <a:pt x="1390900" y="6018659"/>
                  <a:pt x="1386361" y="6036816"/>
                </a:cubicBezTo>
                <a:cubicBezTo>
                  <a:pt x="1383402" y="6048653"/>
                  <a:pt x="1380989" y="6060640"/>
                  <a:pt x="1377483" y="6072327"/>
                </a:cubicBezTo>
                <a:cubicBezTo>
                  <a:pt x="1372105" y="6090253"/>
                  <a:pt x="1363398" y="6107241"/>
                  <a:pt x="1359728" y="6125593"/>
                </a:cubicBezTo>
                <a:cubicBezTo>
                  <a:pt x="1341393" y="6217271"/>
                  <a:pt x="1341973" y="6184191"/>
                  <a:pt x="1341973" y="6223247"/>
                </a:cubicBezTo>
              </a:path>
            </a:pathLst>
          </a:custGeom>
          <a:ln w="38100">
            <a:solidFill>
              <a:schemeClr val="bg2">
                <a:lumMod val="10000"/>
              </a:schemeClr>
            </a:solidFill>
            <a:prstDash val="sysDash"/>
            <a:headEnd type="oval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4572000" y="4941168"/>
            <a:ext cx="4392488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400" noProof="0" dirty="0">
                <a:latin typeface="+mj-lt"/>
                <a:ea typeface="+mj-ea"/>
                <a:cs typeface="+mj-cs"/>
              </a:rPr>
              <a:t>Vrij</a:t>
            </a:r>
            <a:r>
              <a:rPr kumimoji="0" lang="nl-BE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dag</a:t>
            </a:r>
            <a:br>
              <a:rPr kumimoji="0" lang="nl-BE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nl-BE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nl-BE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Sampeyre</a:t>
            </a:r>
            <a:r>
              <a:rPr kumimoji="0" lang="nl-BE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– </a:t>
            </a:r>
            <a:r>
              <a:rPr kumimoji="0" lang="nl-BE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Jausiers</a:t>
            </a:r>
            <a:r>
              <a:rPr lang="nl-BE" sz="2400" dirty="0">
                <a:latin typeface="+mj-lt"/>
                <a:ea typeface="+mj-ea"/>
                <a:cs typeface="+mj-cs"/>
              </a:rPr>
              <a:t>:  </a:t>
            </a:r>
            <a:r>
              <a:rPr kumimoji="0" lang="nl-BE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115 km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nl-BE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(of 136 met</a:t>
            </a:r>
            <a:r>
              <a:rPr kumimoji="0" lang="nl-BE" sz="1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extra optie </a:t>
            </a:r>
            <a:r>
              <a:rPr kumimoji="0" lang="nl-BE" sz="1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Sommet</a:t>
            </a:r>
            <a:r>
              <a:rPr kumimoji="0" lang="nl-BE" sz="1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nl-BE" sz="1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Bucher</a:t>
            </a:r>
            <a:r>
              <a:rPr kumimoji="0" lang="nl-BE" sz="1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nl-BE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Vrije vorm 6"/>
          <p:cNvSpPr/>
          <p:nvPr/>
        </p:nvSpPr>
        <p:spPr>
          <a:xfrm>
            <a:off x="2201662" y="363984"/>
            <a:ext cx="532660" cy="399496"/>
          </a:xfrm>
          <a:custGeom>
            <a:avLst/>
            <a:gdLst>
              <a:gd name="connsiteX0" fmla="*/ 0 w 532660"/>
              <a:gd name="connsiteY0" fmla="*/ 0 h 399496"/>
              <a:gd name="connsiteX1" fmla="*/ 71021 w 532660"/>
              <a:gd name="connsiteY1" fmla="*/ 26633 h 399496"/>
              <a:gd name="connsiteX2" fmla="*/ 62144 w 532660"/>
              <a:gd name="connsiteY2" fmla="*/ 53266 h 399496"/>
              <a:gd name="connsiteX3" fmla="*/ 71021 w 532660"/>
              <a:gd name="connsiteY3" fmla="*/ 97655 h 399496"/>
              <a:gd name="connsiteX4" fmla="*/ 97655 w 532660"/>
              <a:gd name="connsiteY4" fmla="*/ 115410 h 399496"/>
              <a:gd name="connsiteX5" fmla="*/ 195309 w 532660"/>
              <a:gd name="connsiteY5" fmla="*/ 133166 h 399496"/>
              <a:gd name="connsiteX6" fmla="*/ 230820 w 532660"/>
              <a:gd name="connsiteY6" fmla="*/ 150921 h 399496"/>
              <a:gd name="connsiteX7" fmla="*/ 257453 w 532660"/>
              <a:gd name="connsiteY7" fmla="*/ 159799 h 399496"/>
              <a:gd name="connsiteX8" fmla="*/ 284086 w 532660"/>
              <a:gd name="connsiteY8" fmla="*/ 177554 h 399496"/>
              <a:gd name="connsiteX9" fmla="*/ 337352 w 532660"/>
              <a:gd name="connsiteY9" fmla="*/ 221942 h 399496"/>
              <a:gd name="connsiteX10" fmla="*/ 363985 w 532660"/>
              <a:gd name="connsiteY10" fmla="*/ 204187 h 399496"/>
              <a:gd name="connsiteX11" fmla="*/ 417251 w 532660"/>
              <a:gd name="connsiteY11" fmla="*/ 186432 h 399496"/>
              <a:gd name="connsiteX12" fmla="*/ 435006 w 532660"/>
              <a:gd name="connsiteY12" fmla="*/ 266331 h 399496"/>
              <a:gd name="connsiteX13" fmla="*/ 443884 w 532660"/>
              <a:gd name="connsiteY13" fmla="*/ 292964 h 399496"/>
              <a:gd name="connsiteX14" fmla="*/ 497150 w 532660"/>
              <a:gd name="connsiteY14" fmla="*/ 328474 h 399496"/>
              <a:gd name="connsiteX15" fmla="*/ 514905 w 532660"/>
              <a:gd name="connsiteY15" fmla="*/ 346230 h 399496"/>
              <a:gd name="connsiteX16" fmla="*/ 532660 w 532660"/>
              <a:gd name="connsiteY16" fmla="*/ 399496 h 399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32660" h="399496">
                <a:moveTo>
                  <a:pt x="0" y="0"/>
                </a:moveTo>
                <a:cubicBezTo>
                  <a:pt x="10675" y="2135"/>
                  <a:pt x="63070" y="6756"/>
                  <a:pt x="71021" y="26633"/>
                </a:cubicBezTo>
                <a:cubicBezTo>
                  <a:pt x="74497" y="35321"/>
                  <a:pt x="65103" y="44388"/>
                  <a:pt x="62144" y="53266"/>
                </a:cubicBezTo>
                <a:cubicBezTo>
                  <a:pt x="65103" y="68062"/>
                  <a:pt x="63535" y="84554"/>
                  <a:pt x="71021" y="97655"/>
                </a:cubicBezTo>
                <a:cubicBezTo>
                  <a:pt x="76315" y="106919"/>
                  <a:pt x="88112" y="110638"/>
                  <a:pt x="97655" y="115410"/>
                </a:cubicBezTo>
                <a:cubicBezTo>
                  <a:pt x="125027" y="129096"/>
                  <a:pt x="170821" y="130105"/>
                  <a:pt x="195309" y="133166"/>
                </a:cubicBezTo>
                <a:cubicBezTo>
                  <a:pt x="207146" y="139084"/>
                  <a:pt x="218656" y="145708"/>
                  <a:pt x="230820" y="150921"/>
                </a:cubicBezTo>
                <a:cubicBezTo>
                  <a:pt x="239421" y="154607"/>
                  <a:pt x="249083" y="155614"/>
                  <a:pt x="257453" y="159799"/>
                </a:cubicBezTo>
                <a:cubicBezTo>
                  <a:pt x="266996" y="164571"/>
                  <a:pt x="275208" y="171636"/>
                  <a:pt x="284086" y="177554"/>
                </a:cubicBezTo>
                <a:cubicBezTo>
                  <a:pt x="294899" y="191972"/>
                  <a:pt x="310238" y="226461"/>
                  <a:pt x="337352" y="221942"/>
                </a:cubicBezTo>
                <a:cubicBezTo>
                  <a:pt x="347876" y="220188"/>
                  <a:pt x="354235" y="208520"/>
                  <a:pt x="363985" y="204187"/>
                </a:cubicBezTo>
                <a:cubicBezTo>
                  <a:pt x="381088" y="196586"/>
                  <a:pt x="417251" y="186432"/>
                  <a:pt x="417251" y="186432"/>
                </a:cubicBezTo>
                <a:cubicBezTo>
                  <a:pt x="437236" y="246392"/>
                  <a:pt x="414171" y="172576"/>
                  <a:pt x="435006" y="266331"/>
                </a:cubicBezTo>
                <a:cubicBezTo>
                  <a:pt x="437036" y="275466"/>
                  <a:pt x="437267" y="286347"/>
                  <a:pt x="443884" y="292964"/>
                </a:cubicBezTo>
                <a:cubicBezTo>
                  <a:pt x="458973" y="308053"/>
                  <a:pt x="482061" y="313385"/>
                  <a:pt x="497150" y="328474"/>
                </a:cubicBezTo>
                <a:lnTo>
                  <a:pt x="514905" y="346230"/>
                </a:lnTo>
                <a:cubicBezTo>
                  <a:pt x="525388" y="388160"/>
                  <a:pt x="518327" y="370827"/>
                  <a:pt x="532660" y="399496"/>
                </a:cubicBezTo>
              </a:path>
            </a:pathLst>
          </a:custGeom>
          <a:ln w="412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5-puntige ster 7"/>
          <p:cNvSpPr/>
          <p:nvPr/>
        </p:nvSpPr>
        <p:spPr>
          <a:xfrm>
            <a:off x="7668344" y="3356992"/>
            <a:ext cx="216024" cy="216024"/>
          </a:xfrm>
          <a:prstGeom prst="star5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5-puntige ster 8"/>
          <p:cNvSpPr/>
          <p:nvPr/>
        </p:nvSpPr>
        <p:spPr>
          <a:xfrm>
            <a:off x="1907704" y="6453336"/>
            <a:ext cx="216024" cy="216024"/>
          </a:xfrm>
          <a:prstGeom prst="star5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62</Words>
  <Application>Microsoft Macintosh PowerPoint</Application>
  <PresentationFormat>On-screen Show (4:3)</PresentationFormat>
  <Paragraphs>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Office-thema</vt:lpstr>
      <vt:lpstr>Zondag   Jausiers-Jausiers   (143 km)</vt:lpstr>
      <vt:lpstr>Maandag  Jausiers-Guillaumes  122 km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Alex</dc:creator>
  <cp:lastModifiedBy>Guy Houben</cp:lastModifiedBy>
  <cp:revision>18</cp:revision>
  <dcterms:created xsi:type="dcterms:W3CDTF">2012-01-12T22:41:23Z</dcterms:created>
  <dcterms:modified xsi:type="dcterms:W3CDTF">2020-04-08T12:10:50Z</dcterms:modified>
</cp:coreProperties>
</file>